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  <p:sldMasterId id="2147483707" r:id="rId2"/>
  </p:sldMasterIdLst>
  <p:notesMasterIdLst>
    <p:notesMasterId r:id="rId17"/>
  </p:notesMasterIdLst>
  <p:sldIdLst>
    <p:sldId id="256" r:id="rId3"/>
    <p:sldId id="257" r:id="rId4"/>
    <p:sldId id="275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73" r:id="rId13"/>
    <p:sldId id="274" r:id="rId14"/>
    <p:sldId id="276" r:id="rId15"/>
    <p:sldId id="272" r:id="rId16"/>
  </p:sldIdLst>
  <p:sldSz cx="9144000" cy="5143500" type="screen16x9"/>
  <p:notesSz cx="6858000" cy="9144000"/>
  <p:embeddedFontLst>
    <p:embeddedFont>
      <p:font typeface="Josefin Sans Medium" panose="020B060402020202020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Light" panose="020F0502020204030203" pitchFamily="34" charset="0"/>
      <p:regular r:id="rId26"/>
      <p:bold r:id="rId27"/>
      <p:italic r:id="rId28"/>
      <p:boldItalic r:id="rId29"/>
    </p:embeddedFont>
    <p:embeddedFont>
      <p:font typeface="Montserrat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B26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7B0B24-F7DE-42CC-881C-BADBAB1933BF}">
  <a:tblStyle styleId="{6D7B0B24-F7DE-42CC-881C-BADBAB1933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638" y="-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406176c65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e406176c65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406176c65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e406176c65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5151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406176c65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e406176c65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075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e406176c65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e406176c65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910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e9ae2b867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e9ae2b867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406176c6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e406176c6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06176c65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06176c65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42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06176c65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06176c65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e9ae2b867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e9ae2b867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e9ae2b867f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e9ae2b867f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406176c65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e406176c65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e406176c65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e406176c65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e406176c65_1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e406176c65_1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GSA v1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40639" y="2463102"/>
            <a:ext cx="3935882" cy="3787041"/>
          </a:xfrm>
          <a:custGeom>
            <a:avLst/>
            <a:gdLst/>
            <a:ahLst/>
            <a:cxnLst/>
            <a:rect l="l" t="t" r="r" b="b"/>
            <a:pathLst>
              <a:path w="136343" h="131187" extrusionOk="0">
                <a:moveTo>
                  <a:pt x="70750" y="20866"/>
                </a:moveTo>
                <a:cubicBezTo>
                  <a:pt x="95392" y="20866"/>
                  <a:pt x="115418" y="40891"/>
                  <a:pt x="115478" y="65594"/>
                </a:cubicBezTo>
                <a:cubicBezTo>
                  <a:pt x="115478" y="83701"/>
                  <a:pt x="104566" y="100009"/>
                  <a:pt x="87838" y="106904"/>
                </a:cubicBezTo>
                <a:cubicBezTo>
                  <a:pt x="82294" y="109209"/>
                  <a:pt x="76475" y="110328"/>
                  <a:pt x="70706" y="110328"/>
                </a:cubicBezTo>
                <a:cubicBezTo>
                  <a:pt x="59065" y="110328"/>
                  <a:pt x="47632" y="105770"/>
                  <a:pt x="39093" y="97191"/>
                </a:cubicBezTo>
                <a:cubicBezTo>
                  <a:pt x="26322" y="84420"/>
                  <a:pt x="22485" y="65174"/>
                  <a:pt x="29380" y="48446"/>
                </a:cubicBezTo>
                <a:cubicBezTo>
                  <a:pt x="36335" y="31718"/>
                  <a:pt x="52643" y="20866"/>
                  <a:pt x="70750" y="20866"/>
                </a:cubicBezTo>
                <a:close/>
                <a:moveTo>
                  <a:pt x="70787" y="0"/>
                </a:moveTo>
                <a:cubicBezTo>
                  <a:pt x="53710" y="0"/>
                  <a:pt x="36905" y="6666"/>
                  <a:pt x="24343" y="19187"/>
                </a:cubicBezTo>
                <a:cubicBezTo>
                  <a:pt x="5637" y="37953"/>
                  <a:pt x="1" y="66193"/>
                  <a:pt x="10133" y="90656"/>
                </a:cubicBezTo>
                <a:cubicBezTo>
                  <a:pt x="20266" y="115178"/>
                  <a:pt x="44189" y="131127"/>
                  <a:pt x="70750" y="131187"/>
                </a:cubicBezTo>
                <a:cubicBezTo>
                  <a:pt x="106904" y="131127"/>
                  <a:pt x="136283" y="101808"/>
                  <a:pt x="136343" y="65594"/>
                </a:cubicBezTo>
                <a:cubicBezTo>
                  <a:pt x="136283" y="39033"/>
                  <a:pt x="120334" y="15170"/>
                  <a:pt x="95812" y="4977"/>
                </a:cubicBezTo>
                <a:cubicBezTo>
                  <a:pt x="87724" y="1627"/>
                  <a:pt x="79222" y="0"/>
                  <a:pt x="70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54592" y="-113034"/>
            <a:ext cx="1794866" cy="1725670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78035" y="222683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94550" y="824213"/>
            <a:ext cx="4554900" cy="25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914200" y="3446738"/>
            <a:ext cx="33156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2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5154400" y="3922125"/>
            <a:ext cx="29451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5154400" y="2258825"/>
            <a:ext cx="31626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7333751" y="-843819"/>
            <a:ext cx="2116937" cy="2035326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" name="Google Shape;72;p13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3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3662188" y="4081900"/>
            <a:ext cx="28146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662188" y="3518550"/>
            <a:ext cx="28146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4031800" y="1348950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2"/>
          </p:nvPr>
        </p:nvSpPr>
        <p:spPr>
          <a:xfrm>
            <a:off x="6454750" y="1348950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3"/>
          </p:nvPr>
        </p:nvSpPr>
        <p:spPr>
          <a:xfrm>
            <a:off x="6454750" y="1795675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4"/>
          </p:nvPr>
        </p:nvSpPr>
        <p:spPr>
          <a:xfrm>
            <a:off x="1608850" y="1348950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5"/>
          </p:nvPr>
        </p:nvSpPr>
        <p:spPr>
          <a:xfrm>
            <a:off x="1608850" y="1795675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6"/>
          </p:nvPr>
        </p:nvSpPr>
        <p:spPr>
          <a:xfrm>
            <a:off x="4031800" y="2944527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7"/>
          </p:nvPr>
        </p:nvSpPr>
        <p:spPr>
          <a:xfrm>
            <a:off x="4031800" y="3388500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8"/>
          </p:nvPr>
        </p:nvSpPr>
        <p:spPr>
          <a:xfrm>
            <a:off x="6454750" y="2944527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9"/>
          </p:nvPr>
        </p:nvSpPr>
        <p:spPr>
          <a:xfrm>
            <a:off x="6454750" y="3388500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3"/>
          </p:nvPr>
        </p:nvSpPr>
        <p:spPr>
          <a:xfrm>
            <a:off x="1608850" y="2944527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4"/>
          </p:nvPr>
        </p:nvSpPr>
        <p:spPr>
          <a:xfrm>
            <a:off x="1608850" y="3388500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1713125" y="365750"/>
            <a:ext cx="67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5"/>
          </p:nvPr>
        </p:nvSpPr>
        <p:spPr>
          <a:xfrm>
            <a:off x="4031800" y="1795675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243250" y="3111725"/>
            <a:ext cx="365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3243250" y="1587450"/>
            <a:ext cx="3652500" cy="1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7096460" y="-93915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1958123" y="4346523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4077125" y="1195100"/>
            <a:ext cx="1984800" cy="31011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1715200" y="1195100"/>
            <a:ext cx="1984800" cy="31011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6438975" y="1195100"/>
            <a:ext cx="1984800" cy="31011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4172513" y="2501700"/>
            <a:ext cx="17940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2"/>
          </p:nvPr>
        </p:nvSpPr>
        <p:spPr>
          <a:xfrm>
            <a:off x="4172518" y="2943776"/>
            <a:ext cx="17940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3"/>
          </p:nvPr>
        </p:nvSpPr>
        <p:spPr>
          <a:xfrm>
            <a:off x="6534438" y="2501675"/>
            <a:ext cx="17940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4"/>
          </p:nvPr>
        </p:nvSpPr>
        <p:spPr>
          <a:xfrm>
            <a:off x="6534447" y="2943765"/>
            <a:ext cx="17940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5"/>
          </p:nvPr>
        </p:nvSpPr>
        <p:spPr>
          <a:xfrm>
            <a:off x="1810600" y="2501325"/>
            <a:ext cx="17940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6"/>
          </p:nvPr>
        </p:nvSpPr>
        <p:spPr>
          <a:xfrm>
            <a:off x="1810600" y="2943401"/>
            <a:ext cx="17940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713125" y="365750"/>
            <a:ext cx="67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" name="Google Shape;113;p17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5949225" y="15079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3651975" y="15079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1366575" y="15079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5949225" y="29785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3651975" y="29785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1366575" y="29785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29300" y="1149125"/>
            <a:ext cx="4048000" cy="327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3778900" y="1857950"/>
            <a:ext cx="15744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2"/>
          </p:nvPr>
        </p:nvSpPr>
        <p:spPr>
          <a:xfrm>
            <a:off x="6076573" y="1857950"/>
            <a:ext cx="15735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124" name="Google Shape;124;p18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1493575" y="1856300"/>
            <a:ext cx="15744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3"/>
          </p:nvPr>
        </p:nvSpPr>
        <p:spPr>
          <a:xfrm>
            <a:off x="3778900" y="3328550"/>
            <a:ext cx="15744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4"/>
          </p:nvPr>
        </p:nvSpPr>
        <p:spPr>
          <a:xfrm>
            <a:off x="6076125" y="3328550"/>
            <a:ext cx="15744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5"/>
          </p:nvPr>
        </p:nvSpPr>
        <p:spPr>
          <a:xfrm>
            <a:off x="1493575" y="3328550"/>
            <a:ext cx="15744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5289838" y="1499888"/>
            <a:ext cx="2086200" cy="121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71438" algn="bl" rotWithShape="0">
              <a:srgbClr val="434343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1"/>
          </p:nvPr>
        </p:nvSpPr>
        <p:spPr>
          <a:xfrm>
            <a:off x="5351926" y="1558453"/>
            <a:ext cx="196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2762950" y="1499888"/>
            <a:ext cx="2086200" cy="121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71438" algn="bl" rotWithShape="0">
              <a:srgbClr val="434343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5289838" y="3156738"/>
            <a:ext cx="2086200" cy="121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71438" algn="bl" rotWithShape="0">
              <a:srgbClr val="434343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2762950" y="3156738"/>
            <a:ext cx="2086200" cy="121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71438" algn="bl" rotWithShape="0">
              <a:srgbClr val="434343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2"/>
          </p:nvPr>
        </p:nvSpPr>
        <p:spPr>
          <a:xfrm>
            <a:off x="5351326" y="2000527"/>
            <a:ext cx="19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3"/>
          </p:nvPr>
        </p:nvSpPr>
        <p:spPr>
          <a:xfrm>
            <a:off x="2826875" y="1558453"/>
            <a:ext cx="196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4"/>
          </p:nvPr>
        </p:nvSpPr>
        <p:spPr>
          <a:xfrm>
            <a:off x="2825675" y="2000527"/>
            <a:ext cx="19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1713700" y="367200"/>
            <a:ext cx="671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5"/>
          </p:nvPr>
        </p:nvSpPr>
        <p:spPr>
          <a:xfrm>
            <a:off x="5351926" y="3220963"/>
            <a:ext cx="196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6"/>
          </p:nvPr>
        </p:nvSpPr>
        <p:spPr>
          <a:xfrm>
            <a:off x="5351326" y="3660038"/>
            <a:ext cx="19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7"/>
          </p:nvPr>
        </p:nvSpPr>
        <p:spPr>
          <a:xfrm>
            <a:off x="2826200" y="3220963"/>
            <a:ext cx="196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8"/>
          </p:nvPr>
        </p:nvSpPr>
        <p:spPr>
          <a:xfrm>
            <a:off x="2825675" y="3660038"/>
            <a:ext cx="19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4" name="Google Shape;144;p19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4482851" y="4234718"/>
            <a:ext cx="2116937" cy="2035326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7644122" y="-132460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1713124" y="361375"/>
            <a:ext cx="67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3051116" y="1336525"/>
            <a:ext cx="4036800" cy="32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pic>
        <p:nvPicPr>
          <p:cNvPr id="150" name="Google Shape;150;p20"/>
          <p:cNvPicPr preferRelativeResize="0"/>
          <p:nvPr userDrawn="1"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CUSTOM_6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1713125" y="365750"/>
            <a:ext cx="67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5" name="Google Shape;155;p21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6523785" y="1815059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136" y="3803827"/>
            <a:ext cx="3935882" cy="3787041"/>
          </a:xfrm>
          <a:custGeom>
            <a:avLst/>
            <a:gdLst/>
            <a:ahLst/>
            <a:cxnLst/>
            <a:rect l="l" t="t" r="r" b="b"/>
            <a:pathLst>
              <a:path w="136343" h="131187" extrusionOk="0">
                <a:moveTo>
                  <a:pt x="70750" y="20866"/>
                </a:moveTo>
                <a:cubicBezTo>
                  <a:pt x="95392" y="20866"/>
                  <a:pt x="115418" y="40891"/>
                  <a:pt x="115478" y="65594"/>
                </a:cubicBezTo>
                <a:cubicBezTo>
                  <a:pt x="115478" y="83701"/>
                  <a:pt x="104566" y="100009"/>
                  <a:pt x="87838" y="106904"/>
                </a:cubicBezTo>
                <a:cubicBezTo>
                  <a:pt x="82294" y="109209"/>
                  <a:pt x="76475" y="110328"/>
                  <a:pt x="70706" y="110328"/>
                </a:cubicBezTo>
                <a:cubicBezTo>
                  <a:pt x="59065" y="110328"/>
                  <a:pt x="47632" y="105770"/>
                  <a:pt x="39093" y="97191"/>
                </a:cubicBezTo>
                <a:cubicBezTo>
                  <a:pt x="26322" y="84420"/>
                  <a:pt x="22485" y="65174"/>
                  <a:pt x="29380" y="48446"/>
                </a:cubicBezTo>
                <a:cubicBezTo>
                  <a:pt x="36335" y="31718"/>
                  <a:pt x="52643" y="20866"/>
                  <a:pt x="70750" y="20866"/>
                </a:cubicBezTo>
                <a:close/>
                <a:moveTo>
                  <a:pt x="70787" y="0"/>
                </a:moveTo>
                <a:cubicBezTo>
                  <a:pt x="53710" y="0"/>
                  <a:pt x="36905" y="6666"/>
                  <a:pt x="24343" y="19187"/>
                </a:cubicBezTo>
                <a:cubicBezTo>
                  <a:pt x="5637" y="37953"/>
                  <a:pt x="1" y="66193"/>
                  <a:pt x="10133" y="90656"/>
                </a:cubicBezTo>
                <a:cubicBezTo>
                  <a:pt x="20266" y="115178"/>
                  <a:pt x="44189" y="131127"/>
                  <a:pt x="70750" y="131187"/>
                </a:cubicBezTo>
                <a:cubicBezTo>
                  <a:pt x="106904" y="131127"/>
                  <a:pt x="136283" y="101808"/>
                  <a:pt x="136343" y="65594"/>
                </a:cubicBezTo>
                <a:cubicBezTo>
                  <a:pt x="136283" y="39033"/>
                  <a:pt x="120334" y="15170"/>
                  <a:pt x="95812" y="4977"/>
                </a:cubicBezTo>
                <a:cubicBezTo>
                  <a:pt x="87724" y="1627"/>
                  <a:pt x="79222" y="0"/>
                  <a:pt x="70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99700" y="2150850"/>
            <a:ext cx="813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2489517" y="-215096"/>
            <a:ext cx="1794866" cy="1725670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 hasCustomPrompt="1"/>
          </p:nvPr>
        </p:nvSpPr>
        <p:spPr>
          <a:xfrm>
            <a:off x="3458475" y="715086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1"/>
          </p:nvPr>
        </p:nvSpPr>
        <p:spPr>
          <a:xfrm>
            <a:off x="3458475" y="1231075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title" idx="2" hasCustomPrompt="1"/>
          </p:nvPr>
        </p:nvSpPr>
        <p:spPr>
          <a:xfrm>
            <a:off x="3458475" y="2129075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3"/>
          </p:nvPr>
        </p:nvSpPr>
        <p:spPr>
          <a:xfrm>
            <a:off x="3458475" y="2643225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 idx="4" hasCustomPrompt="1"/>
          </p:nvPr>
        </p:nvSpPr>
        <p:spPr>
          <a:xfrm>
            <a:off x="3452225" y="3548263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5"/>
          </p:nvPr>
        </p:nvSpPr>
        <p:spPr>
          <a:xfrm>
            <a:off x="3452225" y="4062780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1676373" y="142836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7200072" y="3676646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6" name="Google Shape;166;p22"/>
          <p:cNvSpPr/>
          <p:nvPr/>
        </p:nvSpPr>
        <p:spPr>
          <a:xfrm>
            <a:off x="-5191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7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1776025" y="1221425"/>
            <a:ext cx="1902000" cy="13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1776025" y="2537261"/>
            <a:ext cx="22770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1" name="Google Shape;171;p23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7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6281450" y="1231275"/>
            <a:ext cx="1902600" cy="13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ubTitle" idx="1"/>
          </p:nvPr>
        </p:nvSpPr>
        <p:spPr>
          <a:xfrm>
            <a:off x="5907050" y="2542661"/>
            <a:ext cx="22770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6" name="Google Shape;176;p24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">
    <p:bg>
      <p:bgPr>
        <a:solidFill>
          <a:schemeClr val="accent6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5054592" y="-113034"/>
            <a:ext cx="1794866" cy="1725670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6978035" y="222683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-740639" y="2463102"/>
            <a:ext cx="3935882" cy="3787041"/>
          </a:xfrm>
          <a:custGeom>
            <a:avLst/>
            <a:gdLst/>
            <a:ahLst/>
            <a:cxnLst/>
            <a:rect l="l" t="t" r="r" b="b"/>
            <a:pathLst>
              <a:path w="136343" h="131187" extrusionOk="0">
                <a:moveTo>
                  <a:pt x="70750" y="20866"/>
                </a:moveTo>
                <a:cubicBezTo>
                  <a:pt x="95392" y="20866"/>
                  <a:pt x="115418" y="40891"/>
                  <a:pt x="115478" y="65594"/>
                </a:cubicBezTo>
                <a:cubicBezTo>
                  <a:pt x="115478" y="83701"/>
                  <a:pt x="104566" y="100009"/>
                  <a:pt x="87838" y="106904"/>
                </a:cubicBezTo>
                <a:cubicBezTo>
                  <a:pt x="82294" y="109209"/>
                  <a:pt x="76475" y="110328"/>
                  <a:pt x="70706" y="110328"/>
                </a:cubicBezTo>
                <a:cubicBezTo>
                  <a:pt x="59065" y="110328"/>
                  <a:pt x="47632" y="105770"/>
                  <a:pt x="39093" y="97191"/>
                </a:cubicBezTo>
                <a:cubicBezTo>
                  <a:pt x="26322" y="84420"/>
                  <a:pt x="22485" y="65174"/>
                  <a:pt x="29380" y="48446"/>
                </a:cubicBezTo>
                <a:cubicBezTo>
                  <a:pt x="36335" y="31718"/>
                  <a:pt x="52643" y="20866"/>
                  <a:pt x="70750" y="20866"/>
                </a:cubicBezTo>
                <a:close/>
                <a:moveTo>
                  <a:pt x="70787" y="0"/>
                </a:moveTo>
                <a:cubicBezTo>
                  <a:pt x="53710" y="0"/>
                  <a:pt x="36905" y="6666"/>
                  <a:pt x="24343" y="19187"/>
                </a:cubicBezTo>
                <a:cubicBezTo>
                  <a:pt x="5637" y="37953"/>
                  <a:pt x="1" y="66193"/>
                  <a:pt x="10133" y="90656"/>
                </a:cubicBezTo>
                <a:cubicBezTo>
                  <a:pt x="20266" y="115178"/>
                  <a:pt x="44189" y="131127"/>
                  <a:pt x="70750" y="131187"/>
                </a:cubicBezTo>
                <a:cubicBezTo>
                  <a:pt x="106904" y="131127"/>
                  <a:pt x="136283" y="101808"/>
                  <a:pt x="136343" y="65594"/>
                </a:cubicBezTo>
                <a:cubicBezTo>
                  <a:pt x="136283" y="39033"/>
                  <a:pt x="120334" y="15170"/>
                  <a:pt x="95812" y="4977"/>
                </a:cubicBezTo>
                <a:cubicBezTo>
                  <a:pt x="87724" y="1627"/>
                  <a:pt x="79222" y="0"/>
                  <a:pt x="70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2963600" y="287500"/>
            <a:ext cx="42696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 idx="2"/>
          </p:nvPr>
        </p:nvSpPr>
        <p:spPr>
          <a:xfrm>
            <a:off x="3171800" y="1310175"/>
            <a:ext cx="385320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1713125" y="365750"/>
            <a:ext cx="67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1334075" y="2173625"/>
            <a:ext cx="3594600" cy="24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2"/>
          </p:nvPr>
        </p:nvSpPr>
        <p:spPr>
          <a:xfrm>
            <a:off x="5070300" y="2173625"/>
            <a:ext cx="3594600" cy="24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ubTitle" idx="3"/>
          </p:nvPr>
        </p:nvSpPr>
        <p:spPr>
          <a:xfrm>
            <a:off x="1334063" y="1727813"/>
            <a:ext cx="32283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subTitle" idx="4"/>
          </p:nvPr>
        </p:nvSpPr>
        <p:spPr>
          <a:xfrm>
            <a:off x="5070288" y="1727813"/>
            <a:ext cx="32283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1" name="Google Shape;191;p26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bg>
      <p:bgPr>
        <a:solidFill>
          <a:schemeClr val="accent6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/>
          <p:nvPr/>
        </p:nvSpPr>
        <p:spPr>
          <a:xfrm>
            <a:off x="-740639" y="2463102"/>
            <a:ext cx="3935882" cy="3787041"/>
          </a:xfrm>
          <a:custGeom>
            <a:avLst/>
            <a:gdLst/>
            <a:ahLst/>
            <a:cxnLst/>
            <a:rect l="l" t="t" r="r" b="b"/>
            <a:pathLst>
              <a:path w="136343" h="131187" extrusionOk="0">
                <a:moveTo>
                  <a:pt x="70750" y="20866"/>
                </a:moveTo>
                <a:cubicBezTo>
                  <a:pt x="95392" y="20866"/>
                  <a:pt x="115418" y="40891"/>
                  <a:pt x="115478" y="65594"/>
                </a:cubicBezTo>
                <a:cubicBezTo>
                  <a:pt x="115478" y="83701"/>
                  <a:pt x="104566" y="100009"/>
                  <a:pt x="87838" y="106904"/>
                </a:cubicBezTo>
                <a:cubicBezTo>
                  <a:pt x="82294" y="109209"/>
                  <a:pt x="76475" y="110328"/>
                  <a:pt x="70706" y="110328"/>
                </a:cubicBezTo>
                <a:cubicBezTo>
                  <a:pt x="59065" y="110328"/>
                  <a:pt x="47632" y="105770"/>
                  <a:pt x="39093" y="97191"/>
                </a:cubicBezTo>
                <a:cubicBezTo>
                  <a:pt x="26322" y="84420"/>
                  <a:pt x="22485" y="65174"/>
                  <a:pt x="29380" y="48446"/>
                </a:cubicBezTo>
                <a:cubicBezTo>
                  <a:pt x="36335" y="31718"/>
                  <a:pt x="52643" y="20866"/>
                  <a:pt x="70750" y="20866"/>
                </a:cubicBezTo>
                <a:close/>
                <a:moveTo>
                  <a:pt x="70787" y="0"/>
                </a:moveTo>
                <a:cubicBezTo>
                  <a:pt x="53710" y="0"/>
                  <a:pt x="36905" y="6666"/>
                  <a:pt x="24343" y="19187"/>
                </a:cubicBezTo>
                <a:cubicBezTo>
                  <a:pt x="5637" y="37953"/>
                  <a:pt x="1" y="66193"/>
                  <a:pt x="10133" y="90656"/>
                </a:cubicBezTo>
                <a:cubicBezTo>
                  <a:pt x="20266" y="115178"/>
                  <a:pt x="44189" y="131127"/>
                  <a:pt x="70750" y="131187"/>
                </a:cubicBezTo>
                <a:cubicBezTo>
                  <a:pt x="106904" y="131127"/>
                  <a:pt x="136283" y="101808"/>
                  <a:pt x="136343" y="65594"/>
                </a:cubicBezTo>
                <a:cubicBezTo>
                  <a:pt x="136283" y="39033"/>
                  <a:pt x="120334" y="15170"/>
                  <a:pt x="95812" y="4977"/>
                </a:cubicBezTo>
                <a:cubicBezTo>
                  <a:pt x="87724" y="1627"/>
                  <a:pt x="79222" y="0"/>
                  <a:pt x="70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5054592" y="-113034"/>
            <a:ext cx="1794866" cy="1725670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6978035" y="222683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bg>
      <p:bgPr>
        <a:solidFill>
          <a:schemeClr val="accent6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/>
          <p:nvPr/>
        </p:nvSpPr>
        <p:spPr>
          <a:xfrm>
            <a:off x="5054592" y="-113034"/>
            <a:ext cx="1794866" cy="1725670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8"/>
          <p:cNvSpPr/>
          <p:nvPr/>
        </p:nvSpPr>
        <p:spPr>
          <a:xfrm>
            <a:off x="6978035" y="222683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8"/>
          <p:cNvSpPr/>
          <p:nvPr/>
        </p:nvSpPr>
        <p:spPr>
          <a:xfrm>
            <a:off x="-740639" y="2463102"/>
            <a:ext cx="3935882" cy="3787041"/>
          </a:xfrm>
          <a:custGeom>
            <a:avLst/>
            <a:gdLst/>
            <a:ahLst/>
            <a:cxnLst/>
            <a:rect l="l" t="t" r="r" b="b"/>
            <a:pathLst>
              <a:path w="136343" h="131187" extrusionOk="0">
                <a:moveTo>
                  <a:pt x="70750" y="20866"/>
                </a:moveTo>
                <a:cubicBezTo>
                  <a:pt x="95392" y="20866"/>
                  <a:pt x="115418" y="40891"/>
                  <a:pt x="115478" y="65594"/>
                </a:cubicBezTo>
                <a:cubicBezTo>
                  <a:pt x="115478" y="83701"/>
                  <a:pt x="104566" y="100009"/>
                  <a:pt x="87838" y="106904"/>
                </a:cubicBezTo>
                <a:cubicBezTo>
                  <a:pt x="82294" y="109209"/>
                  <a:pt x="76475" y="110328"/>
                  <a:pt x="70706" y="110328"/>
                </a:cubicBezTo>
                <a:cubicBezTo>
                  <a:pt x="59065" y="110328"/>
                  <a:pt x="47632" y="105770"/>
                  <a:pt x="39093" y="97191"/>
                </a:cubicBezTo>
                <a:cubicBezTo>
                  <a:pt x="26322" y="84420"/>
                  <a:pt x="22485" y="65174"/>
                  <a:pt x="29380" y="48446"/>
                </a:cubicBezTo>
                <a:cubicBezTo>
                  <a:pt x="36335" y="31718"/>
                  <a:pt x="52643" y="20866"/>
                  <a:pt x="70750" y="20866"/>
                </a:cubicBezTo>
                <a:close/>
                <a:moveTo>
                  <a:pt x="70787" y="0"/>
                </a:moveTo>
                <a:cubicBezTo>
                  <a:pt x="53710" y="0"/>
                  <a:pt x="36905" y="6666"/>
                  <a:pt x="24343" y="19187"/>
                </a:cubicBezTo>
                <a:cubicBezTo>
                  <a:pt x="5637" y="37953"/>
                  <a:pt x="1" y="66193"/>
                  <a:pt x="10133" y="90656"/>
                </a:cubicBezTo>
                <a:cubicBezTo>
                  <a:pt x="20266" y="115178"/>
                  <a:pt x="44189" y="131127"/>
                  <a:pt x="70750" y="131187"/>
                </a:cubicBezTo>
                <a:cubicBezTo>
                  <a:pt x="106904" y="131127"/>
                  <a:pt x="136283" y="101808"/>
                  <a:pt x="136343" y="65594"/>
                </a:cubicBezTo>
                <a:cubicBezTo>
                  <a:pt x="136283" y="39033"/>
                  <a:pt x="120334" y="15170"/>
                  <a:pt x="95812" y="4977"/>
                </a:cubicBezTo>
                <a:cubicBezTo>
                  <a:pt x="87724" y="1627"/>
                  <a:pt x="79222" y="0"/>
                  <a:pt x="70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/>
          <p:nvPr/>
        </p:nvSpPr>
        <p:spPr>
          <a:xfrm>
            <a:off x="1794673" y="260023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/>
          <p:nvPr/>
        </p:nvSpPr>
        <p:spPr>
          <a:xfrm>
            <a:off x="5618547" y="3722509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3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1794673" y="260023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5618547" y="3722509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30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9" name="Google Shape;209;p30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GSA v1" type="title">
  <p:cSld name="TITLE">
    <p:bg>
      <p:bgPr>
        <a:solidFill>
          <a:schemeClr val="accent6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/>
          <p:nvPr/>
        </p:nvSpPr>
        <p:spPr>
          <a:xfrm>
            <a:off x="-740639" y="2463102"/>
            <a:ext cx="3935882" cy="3787041"/>
          </a:xfrm>
          <a:custGeom>
            <a:avLst/>
            <a:gdLst/>
            <a:ahLst/>
            <a:cxnLst/>
            <a:rect l="l" t="t" r="r" b="b"/>
            <a:pathLst>
              <a:path w="136343" h="131187" extrusionOk="0">
                <a:moveTo>
                  <a:pt x="70750" y="20866"/>
                </a:moveTo>
                <a:cubicBezTo>
                  <a:pt x="95392" y="20866"/>
                  <a:pt x="115418" y="40891"/>
                  <a:pt x="115478" y="65594"/>
                </a:cubicBezTo>
                <a:cubicBezTo>
                  <a:pt x="115478" y="83701"/>
                  <a:pt x="104566" y="100009"/>
                  <a:pt x="87838" y="106904"/>
                </a:cubicBezTo>
                <a:cubicBezTo>
                  <a:pt x="82294" y="109209"/>
                  <a:pt x="76475" y="110328"/>
                  <a:pt x="70706" y="110328"/>
                </a:cubicBezTo>
                <a:cubicBezTo>
                  <a:pt x="59065" y="110328"/>
                  <a:pt x="47632" y="105770"/>
                  <a:pt x="39093" y="97191"/>
                </a:cubicBezTo>
                <a:cubicBezTo>
                  <a:pt x="26322" y="84420"/>
                  <a:pt x="22485" y="65174"/>
                  <a:pt x="29380" y="48446"/>
                </a:cubicBezTo>
                <a:cubicBezTo>
                  <a:pt x="36335" y="31718"/>
                  <a:pt x="52643" y="20866"/>
                  <a:pt x="70750" y="20866"/>
                </a:cubicBezTo>
                <a:close/>
                <a:moveTo>
                  <a:pt x="70787" y="0"/>
                </a:moveTo>
                <a:cubicBezTo>
                  <a:pt x="53710" y="0"/>
                  <a:pt x="36905" y="6666"/>
                  <a:pt x="24343" y="19187"/>
                </a:cubicBezTo>
                <a:cubicBezTo>
                  <a:pt x="5637" y="37953"/>
                  <a:pt x="1" y="66193"/>
                  <a:pt x="10133" y="90656"/>
                </a:cubicBezTo>
                <a:cubicBezTo>
                  <a:pt x="20266" y="115178"/>
                  <a:pt x="44189" y="131127"/>
                  <a:pt x="70750" y="131187"/>
                </a:cubicBezTo>
                <a:cubicBezTo>
                  <a:pt x="106904" y="131127"/>
                  <a:pt x="136283" y="101808"/>
                  <a:pt x="136343" y="65594"/>
                </a:cubicBezTo>
                <a:cubicBezTo>
                  <a:pt x="136283" y="39033"/>
                  <a:pt x="120334" y="15170"/>
                  <a:pt x="95812" y="4977"/>
                </a:cubicBezTo>
                <a:cubicBezTo>
                  <a:pt x="87724" y="1627"/>
                  <a:pt x="79222" y="0"/>
                  <a:pt x="70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"/>
          <p:cNvSpPr/>
          <p:nvPr/>
        </p:nvSpPr>
        <p:spPr>
          <a:xfrm>
            <a:off x="5054592" y="-113034"/>
            <a:ext cx="1794866" cy="1725670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2"/>
          <p:cNvSpPr/>
          <p:nvPr/>
        </p:nvSpPr>
        <p:spPr>
          <a:xfrm>
            <a:off x="6978035" y="222683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2294550" y="824213"/>
            <a:ext cx="4554900" cy="25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subTitle" idx="1"/>
          </p:nvPr>
        </p:nvSpPr>
        <p:spPr>
          <a:xfrm>
            <a:off x="2914200" y="3446738"/>
            <a:ext cx="33156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269325" y="361375"/>
            <a:ext cx="705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269325" y="1067300"/>
            <a:ext cx="7163700" cy="3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/>
          <p:nvPr/>
        </p:nvSpPr>
        <p:spPr>
          <a:xfrm>
            <a:off x="6523785" y="1815059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3"/>
          <p:cNvSpPr/>
          <p:nvPr/>
        </p:nvSpPr>
        <p:spPr>
          <a:xfrm>
            <a:off x="100136" y="3803827"/>
            <a:ext cx="3935882" cy="3787041"/>
          </a:xfrm>
          <a:custGeom>
            <a:avLst/>
            <a:gdLst/>
            <a:ahLst/>
            <a:cxnLst/>
            <a:rect l="l" t="t" r="r" b="b"/>
            <a:pathLst>
              <a:path w="136343" h="131187" extrusionOk="0">
                <a:moveTo>
                  <a:pt x="70750" y="20866"/>
                </a:moveTo>
                <a:cubicBezTo>
                  <a:pt x="95392" y="20866"/>
                  <a:pt x="115418" y="40891"/>
                  <a:pt x="115478" y="65594"/>
                </a:cubicBezTo>
                <a:cubicBezTo>
                  <a:pt x="115478" y="83701"/>
                  <a:pt x="104566" y="100009"/>
                  <a:pt x="87838" y="106904"/>
                </a:cubicBezTo>
                <a:cubicBezTo>
                  <a:pt x="82294" y="109209"/>
                  <a:pt x="76475" y="110328"/>
                  <a:pt x="70706" y="110328"/>
                </a:cubicBezTo>
                <a:cubicBezTo>
                  <a:pt x="59065" y="110328"/>
                  <a:pt x="47632" y="105770"/>
                  <a:pt x="39093" y="97191"/>
                </a:cubicBezTo>
                <a:cubicBezTo>
                  <a:pt x="26322" y="84420"/>
                  <a:pt x="22485" y="65174"/>
                  <a:pt x="29380" y="48446"/>
                </a:cubicBezTo>
                <a:cubicBezTo>
                  <a:pt x="36335" y="31718"/>
                  <a:pt x="52643" y="20866"/>
                  <a:pt x="70750" y="20866"/>
                </a:cubicBezTo>
                <a:close/>
                <a:moveTo>
                  <a:pt x="70787" y="0"/>
                </a:moveTo>
                <a:cubicBezTo>
                  <a:pt x="53710" y="0"/>
                  <a:pt x="36905" y="6666"/>
                  <a:pt x="24343" y="19187"/>
                </a:cubicBezTo>
                <a:cubicBezTo>
                  <a:pt x="5637" y="37953"/>
                  <a:pt x="1" y="66193"/>
                  <a:pt x="10133" y="90656"/>
                </a:cubicBezTo>
                <a:cubicBezTo>
                  <a:pt x="20266" y="115178"/>
                  <a:pt x="44189" y="131127"/>
                  <a:pt x="70750" y="131187"/>
                </a:cubicBezTo>
                <a:cubicBezTo>
                  <a:pt x="106904" y="131127"/>
                  <a:pt x="136283" y="101808"/>
                  <a:pt x="136343" y="65594"/>
                </a:cubicBezTo>
                <a:cubicBezTo>
                  <a:pt x="136283" y="39033"/>
                  <a:pt x="120334" y="15170"/>
                  <a:pt x="95812" y="4977"/>
                </a:cubicBezTo>
                <a:cubicBezTo>
                  <a:pt x="87724" y="1627"/>
                  <a:pt x="79222" y="0"/>
                  <a:pt x="70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999700" y="2150850"/>
            <a:ext cx="8139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3" name="Google Shape;223;p33"/>
          <p:cNvSpPr/>
          <p:nvPr/>
        </p:nvSpPr>
        <p:spPr>
          <a:xfrm>
            <a:off x="2489517" y="-215096"/>
            <a:ext cx="1794866" cy="1725670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3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1269325" y="361375"/>
            <a:ext cx="705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1"/>
          </p:nvPr>
        </p:nvSpPr>
        <p:spPr>
          <a:xfrm>
            <a:off x="1269325" y="1067300"/>
            <a:ext cx="7163700" cy="3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pic>
        <p:nvPicPr>
          <p:cNvPr id="228" name="Google Shape;228;p34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/>
          <p:nvPr/>
        </p:nvSpPr>
        <p:spPr>
          <a:xfrm>
            <a:off x="1931050" y="1347500"/>
            <a:ext cx="2699100" cy="31011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5"/>
          <p:cNvSpPr/>
          <p:nvPr/>
        </p:nvSpPr>
        <p:spPr>
          <a:xfrm>
            <a:off x="5509025" y="1347500"/>
            <a:ext cx="2699100" cy="31011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1713125" y="365750"/>
            <a:ext cx="67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subTitle" idx="1"/>
          </p:nvPr>
        </p:nvSpPr>
        <p:spPr>
          <a:xfrm>
            <a:off x="2155900" y="3268950"/>
            <a:ext cx="22494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subTitle" idx="2"/>
          </p:nvPr>
        </p:nvSpPr>
        <p:spPr>
          <a:xfrm>
            <a:off x="2157600" y="2491875"/>
            <a:ext cx="22458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5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subTitle" idx="3"/>
          </p:nvPr>
        </p:nvSpPr>
        <p:spPr>
          <a:xfrm>
            <a:off x="5733875" y="3268950"/>
            <a:ext cx="22494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subTitle" idx="4"/>
          </p:nvPr>
        </p:nvSpPr>
        <p:spPr>
          <a:xfrm>
            <a:off x="5733875" y="2491875"/>
            <a:ext cx="22494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38" name="Google Shape;238;p35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718124" y="365750"/>
            <a:ext cx="7707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" name="Google Shape;242;p36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2409451" y="365760"/>
            <a:ext cx="432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subTitle" idx="1"/>
          </p:nvPr>
        </p:nvSpPr>
        <p:spPr>
          <a:xfrm>
            <a:off x="2409425" y="925576"/>
            <a:ext cx="43251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46" name="Google Shape;246;p37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7" name="Google Shape;247;p37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/>
          <p:nvPr/>
        </p:nvSpPr>
        <p:spPr>
          <a:xfrm>
            <a:off x="130335" y="3582621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>
            <a:off x="6813023" y="305723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2938100" y="1006500"/>
            <a:ext cx="4262700" cy="31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53" name="Google Shape;253;p38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/>
          <p:nvPr/>
        </p:nvSpPr>
        <p:spPr>
          <a:xfrm>
            <a:off x="1794673" y="260023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9"/>
          <p:cNvSpPr/>
          <p:nvPr/>
        </p:nvSpPr>
        <p:spPr>
          <a:xfrm>
            <a:off x="5618547" y="3722509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title"/>
          </p:nvPr>
        </p:nvSpPr>
        <p:spPr>
          <a:xfrm>
            <a:off x="2565000" y="1668200"/>
            <a:ext cx="4014000" cy="10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8" name="Google Shape;258;p39"/>
          <p:cNvSpPr txBox="1">
            <a:spLocks noGrp="1"/>
          </p:cNvSpPr>
          <p:nvPr>
            <p:ph type="subTitle" idx="1"/>
          </p:nvPr>
        </p:nvSpPr>
        <p:spPr>
          <a:xfrm>
            <a:off x="2565225" y="2722100"/>
            <a:ext cx="4014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59" name="Google Shape;259;p39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/>
          <p:nvPr/>
        </p:nvSpPr>
        <p:spPr>
          <a:xfrm>
            <a:off x="2723475" y="542625"/>
            <a:ext cx="4692000" cy="1343400"/>
          </a:xfrm>
          <a:prstGeom prst="roundRect">
            <a:avLst>
              <a:gd name="adj" fmla="val 13465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0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0"/>
          <p:cNvSpPr txBox="1">
            <a:spLocks noGrp="1"/>
          </p:cNvSpPr>
          <p:nvPr>
            <p:ph type="title"/>
          </p:nvPr>
        </p:nvSpPr>
        <p:spPr>
          <a:xfrm>
            <a:off x="2906950" y="660816"/>
            <a:ext cx="43251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pic>
        <p:nvPicPr>
          <p:cNvPr id="264" name="Google Shape;264;p40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>
            <a:spLocks noGrp="1"/>
          </p:cNvSpPr>
          <p:nvPr>
            <p:ph type="title" hasCustomPrompt="1"/>
          </p:nvPr>
        </p:nvSpPr>
        <p:spPr>
          <a:xfrm>
            <a:off x="2145550" y="1744738"/>
            <a:ext cx="58479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7" name="Google Shape;267;p41"/>
          <p:cNvSpPr txBox="1">
            <a:spLocks noGrp="1"/>
          </p:cNvSpPr>
          <p:nvPr>
            <p:ph type="subTitle" idx="1"/>
          </p:nvPr>
        </p:nvSpPr>
        <p:spPr>
          <a:xfrm>
            <a:off x="2145550" y="2848488"/>
            <a:ext cx="58479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1"/>
          <p:cNvSpPr/>
          <p:nvPr/>
        </p:nvSpPr>
        <p:spPr>
          <a:xfrm>
            <a:off x="1593073" y="-298064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1"/>
          <p:cNvSpPr/>
          <p:nvPr/>
        </p:nvSpPr>
        <p:spPr>
          <a:xfrm>
            <a:off x="7252997" y="3729796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1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41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2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1931050" y="1347500"/>
            <a:ext cx="2699100" cy="31011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5509025" y="1347500"/>
            <a:ext cx="2699100" cy="31011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713125" y="365750"/>
            <a:ext cx="67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55900" y="3268950"/>
            <a:ext cx="22494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157600" y="2491875"/>
            <a:ext cx="22458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733875" y="3268950"/>
            <a:ext cx="22494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733875" y="2491875"/>
            <a:ext cx="2249400" cy="8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>
            <a:spLocks noGrp="1"/>
          </p:cNvSpPr>
          <p:nvPr>
            <p:ph type="subTitle" idx="1"/>
          </p:nvPr>
        </p:nvSpPr>
        <p:spPr>
          <a:xfrm>
            <a:off x="5154400" y="3922125"/>
            <a:ext cx="29451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5154400" y="2258825"/>
            <a:ext cx="3162600" cy="16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3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3"/>
          <p:cNvSpPr/>
          <p:nvPr/>
        </p:nvSpPr>
        <p:spPr>
          <a:xfrm>
            <a:off x="7333751" y="-843819"/>
            <a:ext cx="2116937" cy="2035326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43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3_2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subTitle" idx="1"/>
          </p:nvPr>
        </p:nvSpPr>
        <p:spPr>
          <a:xfrm>
            <a:off x="3662188" y="4081900"/>
            <a:ext cx="28146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title"/>
          </p:nvPr>
        </p:nvSpPr>
        <p:spPr>
          <a:xfrm>
            <a:off x="3662188" y="3518550"/>
            <a:ext cx="28146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4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4" name="Google Shape;284;p44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>
            <a:spLocks noGrp="1"/>
          </p:cNvSpPr>
          <p:nvPr>
            <p:ph type="subTitle" idx="1"/>
          </p:nvPr>
        </p:nvSpPr>
        <p:spPr>
          <a:xfrm>
            <a:off x="4031800" y="1348950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subTitle" idx="2"/>
          </p:nvPr>
        </p:nvSpPr>
        <p:spPr>
          <a:xfrm>
            <a:off x="6454750" y="1348950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subTitle" idx="3"/>
          </p:nvPr>
        </p:nvSpPr>
        <p:spPr>
          <a:xfrm>
            <a:off x="6454750" y="1795675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subTitle" idx="4"/>
          </p:nvPr>
        </p:nvSpPr>
        <p:spPr>
          <a:xfrm>
            <a:off x="1608850" y="1348950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subTitle" idx="5"/>
          </p:nvPr>
        </p:nvSpPr>
        <p:spPr>
          <a:xfrm>
            <a:off x="1608850" y="1795675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5"/>
          <p:cNvSpPr txBox="1">
            <a:spLocks noGrp="1"/>
          </p:cNvSpPr>
          <p:nvPr>
            <p:ph type="subTitle" idx="6"/>
          </p:nvPr>
        </p:nvSpPr>
        <p:spPr>
          <a:xfrm>
            <a:off x="4031800" y="2944527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92" name="Google Shape;292;p45"/>
          <p:cNvSpPr txBox="1">
            <a:spLocks noGrp="1"/>
          </p:cNvSpPr>
          <p:nvPr>
            <p:ph type="subTitle" idx="7"/>
          </p:nvPr>
        </p:nvSpPr>
        <p:spPr>
          <a:xfrm>
            <a:off x="4031800" y="3388500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5"/>
          <p:cNvSpPr txBox="1">
            <a:spLocks noGrp="1"/>
          </p:cNvSpPr>
          <p:nvPr>
            <p:ph type="subTitle" idx="8"/>
          </p:nvPr>
        </p:nvSpPr>
        <p:spPr>
          <a:xfrm>
            <a:off x="6454750" y="2944527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94" name="Google Shape;294;p45"/>
          <p:cNvSpPr txBox="1">
            <a:spLocks noGrp="1"/>
          </p:cNvSpPr>
          <p:nvPr>
            <p:ph type="subTitle" idx="9"/>
          </p:nvPr>
        </p:nvSpPr>
        <p:spPr>
          <a:xfrm>
            <a:off x="6454750" y="3388500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subTitle" idx="13"/>
          </p:nvPr>
        </p:nvSpPr>
        <p:spPr>
          <a:xfrm>
            <a:off x="1608850" y="2944527"/>
            <a:ext cx="20754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96" name="Google Shape;296;p45"/>
          <p:cNvSpPr txBox="1">
            <a:spLocks noGrp="1"/>
          </p:cNvSpPr>
          <p:nvPr>
            <p:ph type="subTitle" idx="14"/>
          </p:nvPr>
        </p:nvSpPr>
        <p:spPr>
          <a:xfrm>
            <a:off x="1608850" y="3388500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5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5"/>
          <p:cNvSpPr txBox="1">
            <a:spLocks noGrp="1"/>
          </p:cNvSpPr>
          <p:nvPr>
            <p:ph type="title"/>
          </p:nvPr>
        </p:nvSpPr>
        <p:spPr>
          <a:xfrm>
            <a:off x="1713125" y="365750"/>
            <a:ext cx="67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9" name="Google Shape;299;p45"/>
          <p:cNvSpPr txBox="1">
            <a:spLocks noGrp="1"/>
          </p:cNvSpPr>
          <p:nvPr>
            <p:ph type="subTitle" idx="15"/>
          </p:nvPr>
        </p:nvSpPr>
        <p:spPr>
          <a:xfrm>
            <a:off x="4031800" y="1795675"/>
            <a:ext cx="20754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0" name="Google Shape;300;p45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>
            <a:spLocks noGrp="1"/>
          </p:cNvSpPr>
          <p:nvPr>
            <p:ph type="title"/>
          </p:nvPr>
        </p:nvSpPr>
        <p:spPr>
          <a:xfrm>
            <a:off x="3243250" y="3111725"/>
            <a:ext cx="365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3" name="Google Shape;303;p46"/>
          <p:cNvSpPr txBox="1">
            <a:spLocks noGrp="1"/>
          </p:cNvSpPr>
          <p:nvPr>
            <p:ph type="subTitle" idx="1"/>
          </p:nvPr>
        </p:nvSpPr>
        <p:spPr>
          <a:xfrm>
            <a:off x="3243250" y="1587450"/>
            <a:ext cx="3652500" cy="1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4" name="Google Shape;304;p46"/>
          <p:cNvSpPr/>
          <p:nvPr/>
        </p:nvSpPr>
        <p:spPr>
          <a:xfrm>
            <a:off x="7096460" y="-93915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6"/>
          <p:cNvSpPr/>
          <p:nvPr/>
        </p:nvSpPr>
        <p:spPr>
          <a:xfrm>
            <a:off x="1958123" y="4346523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6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" name="Google Shape;307;p46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/>
          <p:nvPr/>
        </p:nvSpPr>
        <p:spPr>
          <a:xfrm>
            <a:off x="4077125" y="1195100"/>
            <a:ext cx="1984800" cy="31011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7"/>
          <p:cNvSpPr/>
          <p:nvPr/>
        </p:nvSpPr>
        <p:spPr>
          <a:xfrm>
            <a:off x="1715200" y="1195100"/>
            <a:ext cx="1984800" cy="31011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7"/>
          <p:cNvSpPr/>
          <p:nvPr/>
        </p:nvSpPr>
        <p:spPr>
          <a:xfrm>
            <a:off x="6438975" y="1195100"/>
            <a:ext cx="1984800" cy="31011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7"/>
          <p:cNvSpPr txBox="1">
            <a:spLocks noGrp="1"/>
          </p:cNvSpPr>
          <p:nvPr>
            <p:ph type="subTitle" idx="1"/>
          </p:nvPr>
        </p:nvSpPr>
        <p:spPr>
          <a:xfrm>
            <a:off x="4172513" y="2501700"/>
            <a:ext cx="17940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subTitle" idx="2"/>
          </p:nvPr>
        </p:nvSpPr>
        <p:spPr>
          <a:xfrm>
            <a:off x="4172518" y="2943776"/>
            <a:ext cx="17940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7"/>
          <p:cNvSpPr txBox="1">
            <a:spLocks noGrp="1"/>
          </p:cNvSpPr>
          <p:nvPr>
            <p:ph type="subTitle" idx="3"/>
          </p:nvPr>
        </p:nvSpPr>
        <p:spPr>
          <a:xfrm>
            <a:off x="6534438" y="2501675"/>
            <a:ext cx="17940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315" name="Google Shape;315;p47"/>
          <p:cNvSpPr txBox="1">
            <a:spLocks noGrp="1"/>
          </p:cNvSpPr>
          <p:nvPr>
            <p:ph type="subTitle" idx="4"/>
          </p:nvPr>
        </p:nvSpPr>
        <p:spPr>
          <a:xfrm>
            <a:off x="6534447" y="2943765"/>
            <a:ext cx="17940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7"/>
          <p:cNvSpPr txBox="1">
            <a:spLocks noGrp="1"/>
          </p:cNvSpPr>
          <p:nvPr>
            <p:ph type="subTitle" idx="5"/>
          </p:nvPr>
        </p:nvSpPr>
        <p:spPr>
          <a:xfrm>
            <a:off x="1810600" y="2501325"/>
            <a:ext cx="17940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subTitle" idx="6"/>
          </p:nvPr>
        </p:nvSpPr>
        <p:spPr>
          <a:xfrm>
            <a:off x="1810600" y="2943401"/>
            <a:ext cx="17940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7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7"/>
          <p:cNvSpPr txBox="1">
            <a:spLocks noGrp="1"/>
          </p:cNvSpPr>
          <p:nvPr>
            <p:ph type="title"/>
          </p:nvPr>
        </p:nvSpPr>
        <p:spPr>
          <a:xfrm>
            <a:off x="1713125" y="365750"/>
            <a:ext cx="67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pic>
        <p:nvPicPr>
          <p:cNvPr id="320" name="Google Shape;320;p47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/>
          <p:nvPr/>
        </p:nvSpPr>
        <p:spPr>
          <a:xfrm>
            <a:off x="5949225" y="15079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8"/>
          <p:cNvSpPr/>
          <p:nvPr/>
        </p:nvSpPr>
        <p:spPr>
          <a:xfrm>
            <a:off x="3651975" y="15079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8"/>
          <p:cNvSpPr/>
          <p:nvPr/>
        </p:nvSpPr>
        <p:spPr>
          <a:xfrm>
            <a:off x="1366575" y="15079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8"/>
          <p:cNvSpPr/>
          <p:nvPr/>
        </p:nvSpPr>
        <p:spPr>
          <a:xfrm>
            <a:off x="5949225" y="29785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8"/>
          <p:cNvSpPr/>
          <p:nvPr/>
        </p:nvSpPr>
        <p:spPr>
          <a:xfrm>
            <a:off x="3651975" y="29785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8"/>
          <p:cNvSpPr/>
          <p:nvPr/>
        </p:nvSpPr>
        <p:spPr>
          <a:xfrm>
            <a:off x="1366575" y="2978550"/>
            <a:ext cx="1828200" cy="101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5715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29300" y="1149125"/>
            <a:ext cx="4048000" cy="327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8"/>
          <p:cNvSpPr txBox="1">
            <a:spLocks noGrp="1"/>
          </p:cNvSpPr>
          <p:nvPr>
            <p:ph type="subTitle" idx="1"/>
          </p:nvPr>
        </p:nvSpPr>
        <p:spPr>
          <a:xfrm>
            <a:off x="3778900" y="1857950"/>
            <a:ext cx="15744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330" name="Google Shape;330;p48"/>
          <p:cNvSpPr txBox="1">
            <a:spLocks noGrp="1"/>
          </p:cNvSpPr>
          <p:nvPr>
            <p:ph type="subTitle" idx="2"/>
          </p:nvPr>
        </p:nvSpPr>
        <p:spPr>
          <a:xfrm>
            <a:off x="6076573" y="1857950"/>
            <a:ext cx="15735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331" name="Google Shape;331;p48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1493575" y="1856300"/>
            <a:ext cx="15744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8"/>
          <p:cNvSpPr txBox="1">
            <a:spLocks noGrp="1"/>
          </p:cNvSpPr>
          <p:nvPr>
            <p:ph type="subTitle" idx="3"/>
          </p:nvPr>
        </p:nvSpPr>
        <p:spPr>
          <a:xfrm>
            <a:off x="3778900" y="3328550"/>
            <a:ext cx="15744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333" name="Google Shape;333;p48"/>
          <p:cNvSpPr txBox="1">
            <a:spLocks noGrp="1"/>
          </p:cNvSpPr>
          <p:nvPr>
            <p:ph type="subTitle" idx="4"/>
          </p:nvPr>
        </p:nvSpPr>
        <p:spPr>
          <a:xfrm>
            <a:off x="6076125" y="3328550"/>
            <a:ext cx="15744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sp>
        <p:nvSpPr>
          <p:cNvPr id="334" name="Google Shape;334;p48"/>
          <p:cNvSpPr txBox="1">
            <a:spLocks noGrp="1"/>
          </p:cNvSpPr>
          <p:nvPr>
            <p:ph type="subTitle" idx="5"/>
          </p:nvPr>
        </p:nvSpPr>
        <p:spPr>
          <a:xfrm>
            <a:off x="1493575" y="3328550"/>
            <a:ext cx="1574400" cy="3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Medium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Medium"/>
              <a:buNone/>
              <a:defRPr>
                <a:latin typeface="Josefin Sans Medium"/>
                <a:ea typeface="Josefin Sans Medium"/>
                <a:cs typeface="Josefin Sans Medium"/>
                <a:sym typeface="Josefin Sans Medium"/>
              </a:defRPr>
            </a:lvl9pPr>
          </a:lstStyle>
          <a:p>
            <a:endParaRPr/>
          </a:p>
        </p:txBody>
      </p:sp>
      <p:pic>
        <p:nvPicPr>
          <p:cNvPr id="335" name="Google Shape;335;p48"/>
          <p:cNvPicPr preferRelativeResize="0"/>
          <p:nvPr/>
        </p:nvPicPr>
        <p:blipFill rotWithShape="1">
          <a:blip r:embed="rId3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/>
          <p:nvPr/>
        </p:nvSpPr>
        <p:spPr>
          <a:xfrm>
            <a:off x="5289838" y="1499888"/>
            <a:ext cx="2086200" cy="121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71438" algn="bl" rotWithShape="0">
              <a:srgbClr val="434343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9"/>
          <p:cNvSpPr txBox="1">
            <a:spLocks noGrp="1"/>
          </p:cNvSpPr>
          <p:nvPr>
            <p:ph type="subTitle" idx="1"/>
          </p:nvPr>
        </p:nvSpPr>
        <p:spPr>
          <a:xfrm>
            <a:off x="5351926" y="1558453"/>
            <a:ext cx="196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9"/>
          <p:cNvSpPr/>
          <p:nvPr/>
        </p:nvSpPr>
        <p:spPr>
          <a:xfrm>
            <a:off x="2762950" y="1499888"/>
            <a:ext cx="2086200" cy="121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71438" algn="bl" rotWithShape="0">
              <a:srgbClr val="434343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9"/>
          <p:cNvSpPr/>
          <p:nvPr/>
        </p:nvSpPr>
        <p:spPr>
          <a:xfrm>
            <a:off x="5289838" y="3156738"/>
            <a:ext cx="2086200" cy="121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71438" algn="bl" rotWithShape="0">
              <a:srgbClr val="434343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9"/>
          <p:cNvSpPr/>
          <p:nvPr/>
        </p:nvSpPr>
        <p:spPr>
          <a:xfrm>
            <a:off x="2762950" y="3156738"/>
            <a:ext cx="2086200" cy="121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  <a:effectLst>
            <a:outerShdw blurRad="71438" algn="bl" rotWithShape="0">
              <a:srgbClr val="434343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9"/>
          <p:cNvSpPr txBox="1">
            <a:spLocks noGrp="1"/>
          </p:cNvSpPr>
          <p:nvPr>
            <p:ph type="subTitle" idx="2"/>
          </p:nvPr>
        </p:nvSpPr>
        <p:spPr>
          <a:xfrm>
            <a:off x="5351326" y="2000527"/>
            <a:ext cx="19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9"/>
          <p:cNvSpPr txBox="1">
            <a:spLocks noGrp="1"/>
          </p:cNvSpPr>
          <p:nvPr>
            <p:ph type="subTitle" idx="3"/>
          </p:nvPr>
        </p:nvSpPr>
        <p:spPr>
          <a:xfrm>
            <a:off x="2826875" y="1558453"/>
            <a:ext cx="196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9"/>
          <p:cNvSpPr txBox="1">
            <a:spLocks noGrp="1"/>
          </p:cNvSpPr>
          <p:nvPr>
            <p:ph type="subTitle" idx="4"/>
          </p:nvPr>
        </p:nvSpPr>
        <p:spPr>
          <a:xfrm>
            <a:off x="2825675" y="2000527"/>
            <a:ext cx="19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49"/>
          <p:cNvSpPr txBox="1">
            <a:spLocks noGrp="1"/>
          </p:cNvSpPr>
          <p:nvPr>
            <p:ph type="title"/>
          </p:nvPr>
        </p:nvSpPr>
        <p:spPr>
          <a:xfrm>
            <a:off x="1713700" y="367200"/>
            <a:ext cx="671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>
            <a:endParaRPr/>
          </a:p>
        </p:txBody>
      </p:sp>
      <p:sp>
        <p:nvSpPr>
          <p:cNvPr id="346" name="Google Shape;346;p49"/>
          <p:cNvSpPr txBox="1">
            <a:spLocks noGrp="1"/>
          </p:cNvSpPr>
          <p:nvPr>
            <p:ph type="subTitle" idx="5"/>
          </p:nvPr>
        </p:nvSpPr>
        <p:spPr>
          <a:xfrm>
            <a:off x="5351926" y="3220963"/>
            <a:ext cx="196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49"/>
          <p:cNvSpPr txBox="1">
            <a:spLocks noGrp="1"/>
          </p:cNvSpPr>
          <p:nvPr>
            <p:ph type="subTitle" idx="6"/>
          </p:nvPr>
        </p:nvSpPr>
        <p:spPr>
          <a:xfrm>
            <a:off x="5351326" y="3660038"/>
            <a:ext cx="19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9"/>
          <p:cNvSpPr txBox="1">
            <a:spLocks noGrp="1"/>
          </p:cNvSpPr>
          <p:nvPr>
            <p:ph type="subTitle" idx="7"/>
          </p:nvPr>
        </p:nvSpPr>
        <p:spPr>
          <a:xfrm>
            <a:off x="2826200" y="3220963"/>
            <a:ext cx="196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9"/>
          <p:cNvSpPr txBox="1">
            <a:spLocks noGrp="1"/>
          </p:cNvSpPr>
          <p:nvPr>
            <p:ph type="subTitle" idx="8"/>
          </p:nvPr>
        </p:nvSpPr>
        <p:spPr>
          <a:xfrm>
            <a:off x="2825675" y="3660038"/>
            <a:ext cx="196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9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1" name="Google Shape;351;p49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0"/>
          <p:cNvSpPr/>
          <p:nvPr/>
        </p:nvSpPr>
        <p:spPr>
          <a:xfrm>
            <a:off x="4482851" y="4234718"/>
            <a:ext cx="2116937" cy="2035326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50"/>
          <p:cNvSpPr/>
          <p:nvPr/>
        </p:nvSpPr>
        <p:spPr>
          <a:xfrm>
            <a:off x="7644122" y="-132460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0"/>
          <p:cNvSpPr txBox="1">
            <a:spLocks noGrp="1"/>
          </p:cNvSpPr>
          <p:nvPr>
            <p:ph type="title"/>
          </p:nvPr>
        </p:nvSpPr>
        <p:spPr>
          <a:xfrm>
            <a:off x="1713124" y="361375"/>
            <a:ext cx="67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0"/>
          <p:cNvSpPr txBox="1">
            <a:spLocks noGrp="1"/>
          </p:cNvSpPr>
          <p:nvPr>
            <p:ph type="body" idx="1"/>
          </p:nvPr>
        </p:nvSpPr>
        <p:spPr>
          <a:xfrm>
            <a:off x="3051116" y="1336525"/>
            <a:ext cx="4036800" cy="32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50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50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CUSTOM_6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1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1"/>
          <p:cNvSpPr txBox="1">
            <a:spLocks noGrp="1"/>
          </p:cNvSpPr>
          <p:nvPr>
            <p:ph type="title"/>
          </p:nvPr>
        </p:nvSpPr>
        <p:spPr>
          <a:xfrm>
            <a:off x="1713125" y="365750"/>
            <a:ext cx="67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pic>
        <p:nvPicPr>
          <p:cNvPr id="362" name="Google Shape;362;p51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2"/>
          <p:cNvSpPr txBox="1">
            <a:spLocks noGrp="1"/>
          </p:cNvSpPr>
          <p:nvPr>
            <p:ph type="title" hasCustomPrompt="1"/>
          </p:nvPr>
        </p:nvSpPr>
        <p:spPr>
          <a:xfrm>
            <a:off x="3458475" y="715086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6" name="Google Shape;366;p52"/>
          <p:cNvSpPr txBox="1">
            <a:spLocks noGrp="1"/>
          </p:cNvSpPr>
          <p:nvPr>
            <p:ph type="subTitle" idx="1"/>
          </p:nvPr>
        </p:nvSpPr>
        <p:spPr>
          <a:xfrm>
            <a:off x="3458475" y="1231075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2"/>
          <p:cNvSpPr txBox="1">
            <a:spLocks noGrp="1"/>
          </p:cNvSpPr>
          <p:nvPr>
            <p:ph type="title" idx="2" hasCustomPrompt="1"/>
          </p:nvPr>
        </p:nvSpPr>
        <p:spPr>
          <a:xfrm>
            <a:off x="3458475" y="2129075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8" name="Google Shape;368;p52"/>
          <p:cNvSpPr txBox="1">
            <a:spLocks noGrp="1"/>
          </p:cNvSpPr>
          <p:nvPr>
            <p:ph type="subTitle" idx="3"/>
          </p:nvPr>
        </p:nvSpPr>
        <p:spPr>
          <a:xfrm>
            <a:off x="3458475" y="2643225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2"/>
          <p:cNvSpPr txBox="1">
            <a:spLocks noGrp="1"/>
          </p:cNvSpPr>
          <p:nvPr>
            <p:ph type="title" idx="4" hasCustomPrompt="1"/>
          </p:nvPr>
        </p:nvSpPr>
        <p:spPr>
          <a:xfrm>
            <a:off x="3452225" y="3548263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0" name="Google Shape;370;p52"/>
          <p:cNvSpPr txBox="1">
            <a:spLocks noGrp="1"/>
          </p:cNvSpPr>
          <p:nvPr>
            <p:ph type="subTitle" idx="5"/>
          </p:nvPr>
        </p:nvSpPr>
        <p:spPr>
          <a:xfrm>
            <a:off x="3452225" y="4062780"/>
            <a:ext cx="322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2"/>
          <p:cNvSpPr/>
          <p:nvPr/>
        </p:nvSpPr>
        <p:spPr>
          <a:xfrm>
            <a:off x="1676373" y="142836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2"/>
          <p:cNvSpPr/>
          <p:nvPr/>
        </p:nvSpPr>
        <p:spPr>
          <a:xfrm>
            <a:off x="7200072" y="3676646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3" name="Google Shape;373;p52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409451" y="365760"/>
            <a:ext cx="432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409425" y="925576"/>
            <a:ext cx="43251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7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3"/>
          <p:cNvSpPr txBox="1">
            <a:spLocks noGrp="1"/>
          </p:cNvSpPr>
          <p:nvPr>
            <p:ph type="title"/>
          </p:nvPr>
        </p:nvSpPr>
        <p:spPr>
          <a:xfrm>
            <a:off x="1776025" y="1221425"/>
            <a:ext cx="1902000" cy="13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3"/>
          <p:cNvSpPr txBox="1">
            <a:spLocks noGrp="1"/>
          </p:cNvSpPr>
          <p:nvPr>
            <p:ph type="subTitle" idx="1"/>
          </p:nvPr>
        </p:nvSpPr>
        <p:spPr>
          <a:xfrm>
            <a:off x="1776025" y="2537261"/>
            <a:ext cx="22770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378" name="Google Shape;378;p53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4">
  <p:cSld name="CUSTOM_7_1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4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4"/>
          <p:cNvSpPr txBox="1">
            <a:spLocks noGrp="1"/>
          </p:cNvSpPr>
          <p:nvPr>
            <p:ph type="title"/>
          </p:nvPr>
        </p:nvSpPr>
        <p:spPr>
          <a:xfrm>
            <a:off x="6281450" y="1231275"/>
            <a:ext cx="1902600" cy="13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4"/>
          <p:cNvSpPr txBox="1">
            <a:spLocks noGrp="1"/>
          </p:cNvSpPr>
          <p:nvPr>
            <p:ph type="subTitle" idx="1"/>
          </p:nvPr>
        </p:nvSpPr>
        <p:spPr>
          <a:xfrm>
            <a:off x="5907050" y="2542661"/>
            <a:ext cx="22770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383" name="Google Shape;383;p54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">
    <p:bg>
      <p:bgPr>
        <a:solidFill>
          <a:schemeClr val="accent6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/>
          <p:nvPr/>
        </p:nvSpPr>
        <p:spPr>
          <a:xfrm>
            <a:off x="5054592" y="-113034"/>
            <a:ext cx="1794866" cy="1725670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5"/>
          <p:cNvSpPr/>
          <p:nvPr/>
        </p:nvSpPr>
        <p:spPr>
          <a:xfrm>
            <a:off x="6978035" y="222683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5"/>
          <p:cNvSpPr/>
          <p:nvPr/>
        </p:nvSpPr>
        <p:spPr>
          <a:xfrm>
            <a:off x="-740639" y="2463102"/>
            <a:ext cx="3935882" cy="3787041"/>
          </a:xfrm>
          <a:custGeom>
            <a:avLst/>
            <a:gdLst/>
            <a:ahLst/>
            <a:cxnLst/>
            <a:rect l="l" t="t" r="r" b="b"/>
            <a:pathLst>
              <a:path w="136343" h="131187" extrusionOk="0">
                <a:moveTo>
                  <a:pt x="70750" y="20866"/>
                </a:moveTo>
                <a:cubicBezTo>
                  <a:pt x="95392" y="20866"/>
                  <a:pt x="115418" y="40891"/>
                  <a:pt x="115478" y="65594"/>
                </a:cubicBezTo>
                <a:cubicBezTo>
                  <a:pt x="115478" y="83701"/>
                  <a:pt x="104566" y="100009"/>
                  <a:pt x="87838" y="106904"/>
                </a:cubicBezTo>
                <a:cubicBezTo>
                  <a:pt x="82294" y="109209"/>
                  <a:pt x="76475" y="110328"/>
                  <a:pt x="70706" y="110328"/>
                </a:cubicBezTo>
                <a:cubicBezTo>
                  <a:pt x="59065" y="110328"/>
                  <a:pt x="47632" y="105770"/>
                  <a:pt x="39093" y="97191"/>
                </a:cubicBezTo>
                <a:cubicBezTo>
                  <a:pt x="26322" y="84420"/>
                  <a:pt x="22485" y="65174"/>
                  <a:pt x="29380" y="48446"/>
                </a:cubicBezTo>
                <a:cubicBezTo>
                  <a:pt x="36335" y="31718"/>
                  <a:pt x="52643" y="20866"/>
                  <a:pt x="70750" y="20866"/>
                </a:cubicBezTo>
                <a:close/>
                <a:moveTo>
                  <a:pt x="70787" y="0"/>
                </a:moveTo>
                <a:cubicBezTo>
                  <a:pt x="53710" y="0"/>
                  <a:pt x="36905" y="6666"/>
                  <a:pt x="24343" y="19187"/>
                </a:cubicBezTo>
                <a:cubicBezTo>
                  <a:pt x="5637" y="37953"/>
                  <a:pt x="1" y="66193"/>
                  <a:pt x="10133" y="90656"/>
                </a:cubicBezTo>
                <a:cubicBezTo>
                  <a:pt x="20266" y="115178"/>
                  <a:pt x="44189" y="131127"/>
                  <a:pt x="70750" y="131187"/>
                </a:cubicBezTo>
                <a:cubicBezTo>
                  <a:pt x="106904" y="131127"/>
                  <a:pt x="136283" y="101808"/>
                  <a:pt x="136343" y="65594"/>
                </a:cubicBezTo>
                <a:cubicBezTo>
                  <a:pt x="136283" y="39033"/>
                  <a:pt x="120334" y="15170"/>
                  <a:pt x="95812" y="4977"/>
                </a:cubicBezTo>
                <a:cubicBezTo>
                  <a:pt x="87724" y="1627"/>
                  <a:pt x="79222" y="0"/>
                  <a:pt x="70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5"/>
          <p:cNvSpPr txBox="1">
            <a:spLocks noGrp="1"/>
          </p:cNvSpPr>
          <p:nvPr>
            <p:ph type="title"/>
          </p:nvPr>
        </p:nvSpPr>
        <p:spPr>
          <a:xfrm>
            <a:off x="2963600" y="287500"/>
            <a:ext cx="4269600" cy="8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389" name="Google Shape;389;p55"/>
          <p:cNvSpPr txBox="1">
            <a:spLocks noGrp="1"/>
          </p:cNvSpPr>
          <p:nvPr>
            <p:ph type="title" idx="2"/>
          </p:nvPr>
        </p:nvSpPr>
        <p:spPr>
          <a:xfrm>
            <a:off x="3171800" y="1310175"/>
            <a:ext cx="385320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90" name="Google Shape;390;p55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6"/>
          <p:cNvSpPr txBox="1">
            <a:spLocks noGrp="1"/>
          </p:cNvSpPr>
          <p:nvPr>
            <p:ph type="title"/>
          </p:nvPr>
        </p:nvSpPr>
        <p:spPr>
          <a:xfrm>
            <a:off x="1713125" y="365750"/>
            <a:ext cx="671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3" name="Google Shape;393;p56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6"/>
          <p:cNvSpPr txBox="1">
            <a:spLocks noGrp="1"/>
          </p:cNvSpPr>
          <p:nvPr>
            <p:ph type="body" idx="1"/>
          </p:nvPr>
        </p:nvSpPr>
        <p:spPr>
          <a:xfrm>
            <a:off x="1334075" y="2173625"/>
            <a:ext cx="3594600" cy="24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56"/>
          <p:cNvSpPr txBox="1">
            <a:spLocks noGrp="1"/>
          </p:cNvSpPr>
          <p:nvPr>
            <p:ph type="body" idx="2"/>
          </p:nvPr>
        </p:nvSpPr>
        <p:spPr>
          <a:xfrm>
            <a:off x="5070300" y="2173625"/>
            <a:ext cx="3594600" cy="24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96" name="Google Shape;396;p56"/>
          <p:cNvSpPr txBox="1">
            <a:spLocks noGrp="1"/>
          </p:cNvSpPr>
          <p:nvPr>
            <p:ph type="subTitle" idx="3"/>
          </p:nvPr>
        </p:nvSpPr>
        <p:spPr>
          <a:xfrm>
            <a:off x="1334063" y="1727813"/>
            <a:ext cx="32283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56"/>
          <p:cNvSpPr txBox="1">
            <a:spLocks noGrp="1"/>
          </p:cNvSpPr>
          <p:nvPr>
            <p:ph type="subTitle" idx="4"/>
          </p:nvPr>
        </p:nvSpPr>
        <p:spPr>
          <a:xfrm>
            <a:off x="5070288" y="1727813"/>
            <a:ext cx="32283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8" name="Google Shape;398;p56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bg>
      <p:bgPr>
        <a:solidFill>
          <a:schemeClr val="accent6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7"/>
          <p:cNvSpPr/>
          <p:nvPr/>
        </p:nvSpPr>
        <p:spPr>
          <a:xfrm>
            <a:off x="-740639" y="2463102"/>
            <a:ext cx="3935882" cy="3787041"/>
          </a:xfrm>
          <a:custGeom>
            <a:avLst/>
            <a:gdLst/>
            <a:ahLst/>
            <a:cxnLst/>
            <a:rect l="l" t="t" r="r" b="b"/>
            <a:pathLst>
              <a:path w="136343" h="131187" extrusionOk="0">
                <a:moveTo>
                  <a:pt x="70750" y="20866"/>
                </a:moveTo>
                <a:cubicBezTo>
                  <a:pt x="95392" y="20866"/>
                  <a:pt x="115418" y="40891"/>
                  <a:pt x="115478" y="65594"/>
                </a:cubicBezTo>
                <a:cubicBezTo>
                  <a:pt x="115478" y="83701"/>
                  <a:pt x="104566" y="100009"/>
                  <a:pt x="87838" y="106904"/>
                </a:cubicBezTo>
                <a:cubicBezTo>
                  <a:pt x="82294" y="109209"/>
                  <a:pt x="76475" y="110328"/>
                  <a:pt x="70706" y="110328"/>
                </a:cubicBezTo>
                <a:cubicBezTo>
                  <a:pt x="59065" y="110328"/>
                  <a:pt x="47632" y="105770"/>
                  <a:pt x="39093" y="97191"/>
                </a:cubicBezTo>
                <a:cubicBezTo>
                  <a:pt x="26322" y="84420"/>
                  <a:pt x="22485" y="65174"/>
                  <a:pt x="29380" y="48446"/>
                </a:cubicBezTo>
                <a:cubicBezTo>
                  <a:pt x="36335" y="31718"/>
                  <a:pt x="52643" y="20866"/>
                  <a:pt x="70750" y="20866"/>
                </a:cubicBezTo>
                <a:close/>
                <a:moveTo>
                  <a:pt x="70787" y="0"/>
                </a:moveTo>
                <a:cubicBezTo>
                  <a:pt x="53710" y="0"/>
                  <a:pt x="36905" y="6666"/>
                  <a:pt x="24343" y="19187"/>
                </a:cubicBezTo>
                <a:cubicBezTo>
                  <a:pt x="5637" y="37953"/>
                  <a:pt x="1" y="66193"/>
                  <a:pt x="10133" y="90656"/>
                </a:cubicBezTo>
                <a:cubicBezTo>
                  <a:pt x="20266" y="115178"/>
                  <a:pt x="44189" y="131127"/>
                  <a:pt x="70750" y="131187"/>
                </a:cubicBezTo>
                <a:cubicBezTo>
                  <a:pt x="106904" y="131127"/>
                  <a:pt x="136283" y="101808"/>
                  <a:pt x="136343" y="65594"/>
                </a:cubicBezTo>
                <a:cubicBezTo>
                  <a:pt x="136283" y="39033"/>
                  <a:pt x="120334" y="15170"/>
                  <a:pt x="95812" y="4977"/>
                </a:cubicBezTo>
                <a:cubicBezTo>
                  <a:pt x="87724" y="1627"/>
                  <a:pt x="79222" y="0"/>
                  <a:pt x="70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7"/>
          <p:cNvSpPr/>
          <p:nvPr/>
        </p:nvSpPr>
        <p:spPr>
          <a:xfrm>
            <a:off x="5054592" y="-113034"/>
            <a:ext cx="1794866" cy="1725670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7"/>
          <p:cNvSpPr/>
          <p:nvPr/>
        </p:nvSpPr>
        <p:spPr>
          <a:xfrm>
            <a:off x="6978035" y="222683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bg>
      <p:bgPr>
        <a:solidFill>
          <a:schemeClr val="accent6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/>
          <p:nvPr/>
        </p:nvSpPr>
        <p:spPr>
          <a:xfrm>
            <a:off x="5054592" y="-113034"/>
            <a:ext cx="1794866" cy="1725670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8"/>
          <p:cNvSpPr/>
          <p:nvPr/>
        </p:nvSpPr>
        <p:spPr>
          <a:xfrm>
            <a:off x="6978035" y="2226834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8"/>
          <p:cNvSpPr/>
          <p:nvPr/>
        </p:nvSpPr>
        <p:spPr>
          <a:xfrm>
            <a:off x="-740639" y="2463102"/>
            <a:ext cx="3935882" cy="3787041"/>
          </a:xfrm>
          <a:custGeom>
            <a:avLst/>
            <a:gdLst/>
            <a:ahLst/>
            <a:cxnLst/>
            <a:rect l="l" t="t" r="r" b="b"/>
            <a:pathLst>
              <a:path w="136343" h="131187" extrusionOk="0">
                <a:moveTo>
                  <a:pt x="70750" y="20866"/>
                </a:moveTo>
                <a:cubicBezTo>
                  <a:pt x="95392" y="20866"/>
                  <a:pt x="115418" y="40891"/>
                  <a:pt x="115478" y="65594"/>
                </a:cubicBezTo>
                <a:cubicBezTo>
                  <a:pt x="115478" y="83701"/>
                  <a:pt x="104566" y="100009"/>
                  <a:pt x="87838" y="106904"/>
                </a:cubicBezTo>
                <a:cubicBezTo>
                  <a:pt x="82294" y="109209"/>
                  <a:pt x="76475" y="110328"/>
                  <a:pt x="70706" y="110328"/>
                </a:cubicBezTo>
                <a:cubicBezTo>
                  <a:pt x="59065" y="110328"/>
                  <a:pt x="47632" y="105770"/>
                  <a:pt x="39093" y="97191"/>
                </a:cubicBezTo>
                <a:cubicBezTo>
                  <a:pt x="26322" y="84420"/>
                  <a:pt x="22485" y="65174"/>
                  <a:pt x="29380" y="48446"/>
                </a:cubicBezTo>
                <a:cubicBezTo>
                  <a:pt x="36335" y="31718"/>
                  <a:pt x="52643" y="20866"/>
                  <a:pt x="70750" y="20866"/>
                </a:cubicBezTo>
                <a:close/>
                <a:moveTo>
                  <a:pt x="70787" y="0"/>
                </a:moveTo>
                <a:cubicBezTo>
                  <a:pt x="53710" y="0"/>
                  <a:pt x="36905" y="6666"/>
                  <a:pt x="24343" y="19187"/>
                </a:cubicBezTo>
                <a:cubicBezTo>
                  <a:pt x="5637" y="37953"/>
                  <a:pt x="1" y="66193"/>
                  <a:pt x="10133" y="90656"/>
                </a:cubicBezTo>
                <a:cubicBezTo>
                  <a:pt x="20266" y="115178"/>
                  <a:pt x="44189" y="131127"/>
                  <a:pt x="70750" y="131187"/>
                </a:cubicBezTo>
                <a:cubicBezTo>
                  <a:pt x="106904" y="131127"/>
                  <a:pt x="136283" y="101808"/>
                  <a:pt x="136343" y="65594"/>
                </a:cubicBezTo>
                <a:cubicBezTo>
                  <a:pt x="136283" y="39033"/>
                  <a:pt x="120334" y="15170"/>
                  <a:pt x="95812" y="4977"/>
                </a:cubicBezTo>
                <a:cubicBezTo>
                  <a:pt x="87724" y="1627"/>
                  <a:pt x="79222" y="0"/>
                  <a:pt x="707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8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9"/>
          <p:cNvSpPr/>
          <p:nvPr/>
        </p:nvSpPr>
        <p:spPr>
          <a:xfrm>
            <a:off x="1794673" y="260023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9"/>
          <p:cNvSpPr/>
          <p:nvPr/>
        </p:nvSpPr>
        <p:spPr>
          <a:xfrm>
            <a:off x="5618547" y="3722509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1" name="Google Shape;411;p59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0"/>
          <p:cNvSpPr/>
          <p:nvPr/>
        </p:nvSpPr>
        <p:spPr>
          <a:xfrm>
            <a:off x="-8239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60"/>
          <p:cNvSpPr/>
          <p:nvPr/>
        </p:nvSpPr>
        <p:spPr>
          <a:xfrm>
            <a:off x="1794673" y="260023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60"/>
          <p:cNvSpPr/>
          <p:nvPr/>
        </p:nvSpPr>
        <p:spPr>
          <a:xfrm>
            <a:off x="5618547" y="3722509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6" name="Google Shape;416;p60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130335" y="3582621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6813023" y="305723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938100" y="1006500"/>
            <a:ext cx="4262700" cy="31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" name="Google Shape;46;p8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1794673" y="260023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5618547" y="3722509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565000" y="1668200"/>
            <a:ext cx="4014000" cy="10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565225" y="2722100"/>
            <a:ext cx="4014000" cy="8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2723475" y="542625"/>
            <a:ext cx="4692000" cy="1343400"/>
          </a:xfrm>
          <a:prstGeom prst="roundRect">
            <a:avLst>
              <a:gd name="adj" fmla="val 13465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2906950" y="660816"/>
            <a:ext cx="43251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" name="Google Shape;57;p10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145550" y="1744738"/>
            <a:ext cx="5847900" cy="1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145550" y="2848488"/>
            <a:ext cx="5847900" cy="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1593073" y="-298064"/>
            <a:ext cx="1427095" cy="1372077"/>
          </a:xfrm>
          <a:custGeom>
            <a:avLst/>
            <a:gdLst/>
            <a:ahLst/>
            <a:cxnLst/>
            <a:rect l="l" t="t" r="r" b="b"/>
            <a:pathLst>
              <a:path w="62176" h="59779" extrusionOk="0">
                <a:moveTo>
                  <a:pt x="32257" y="9534"/>
                </a:moveTo>
                <a:cubicBezTo>
                  <a:pt x="43529" y="9534"/>
                  <a:pt x="52643" y="18648"/>
                  <a:pt x="52643" y="29920"/>
                </a:cubicBezTo>
                <a:cubicBezTo>
                  <a:pt x="52643" y="38134"/>
                  <a:pt x="47666" y="45568"/>
                  <a:pt x="40052" y="48746"/>
                </a:cubicBezTo>
                <a:cubicBezTo>
                  <a:pt x="37524" y="49801"/>
                  <a:pt x="34872" y="50314"/>
                  <a:pt x="32240" y="50314"/>
                </a:cubicBezTo>
                <a:cubicBezTo>
                  <a:pt x="26944" y="50314"/>
                  <a:pt x="21733" y="48235"/>
                  <a:pt x="17808" y="44309"/>
                </a:cubicBezTo>
                <a:cubicBezTo>
                  <a:pt x="4977" y="31478"/>
                  <a:pt x="14090" y="9534"/>
                  <a:pt x="32257" y="9534"/>
                </a:cubicBezTo>
                <a:close/>
                <a:moveTo>
                  <a:pt x="32227" y="1"/>
                </a:moveTo>
                <a:cubicBezTo>
                  <a:pt x="24450" y="1"/>
                  <a:pt x="16821" y="3026"/>
                  <a:pt x="11093" y="8755"/>
                </a:cubicBezTo>
                <a:cubicBezTo>
                  <a:pt x="2579" y="17329"/>
                  <a:pt x="1" y="30159"/>
                  <a:pt x="4617" y="41311"/>
                </a:cubicBezTo>
                <a:cubicBezTo>
                  <a:pt x="9234" y="52523"/>
                  <a:pt x="20146" y="59778"/>
                  <a:pt x="32257" y="59778"/>
                </a:cubicBezTo>
                <a:cubicBezTo>
                  <a:pt x="48746" y="59778"/>
                  <a:pt x="62116" y="46408"/>
                  <a:pt x="62176" y="29920"/>
                </a:cubicBezTo>
                <a:cubicBezTo>
                  <a:pt x="62176" y="17808"/>
                  <a:pt x="54861" y="6896"/>
                  <a:pt x="43709" y="2279"/>
                </a:cubicBezTo>
                <a:cubicBezTo>
                  <a:pt x="39988" y="747"/>
                  <a:pt x="36089" y="1"/>
                  <a:pt x="322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7252997" y="3729796"/>
            <a:ext cx="2895670" cy="2785858"/>
          </a:xfrm>
          <a:custGeom>
            <a:avLst/>
            <a:gdLst/>
            <a:ahLst/>
            <a:cxnLst/>
            <a:rect l="l" t="t" r="r" b="b"/>
            <a:pathLst>
              <a:path w="100309" h="96505" extrusionOk="0">
                <a:moveTo>
                  <a:pt x="52103" y="15323"/>
                </a:moveTo>
                <a:cubicBezTo>
                  <a:pt x="70270" y="15323"/>
                  <a:pt x="84959" y="30073"/>
                  <a:pt x="85019" y="48240"/>
                </a:cubicBezTo>
                <a:cubicBezTo>
                  <a:pt x="85019" y="61550"/>
                  <a:pt x="76985" y="73541"/>
                  <a:pt x="64694" y="78638"/>
                </a:cubicBezTo>
                <a:cubicBezTo>
                  <a:pt x="60624" y="80325"/>
                  <a:pt x="56351" y="81145"/>
                  <a:pt x="52111" y="81145"/>
                </a:cubicBezTo>
                <a:cubicBezTo>
                  <a:pt x="43545" y="81145"/>
                  <a:pt x="35116" y="77799"/>
                  <a:pt x="28780" y="71503"/>
                </a:cubicBezTo>
                <a:cubicBezTo>
                  <a:pt x="19366" y="62090"/>
                  <a:pt x="16548" y="47940"/>
                  <a:pt x="21645" y="35649"/>
                </a:cubicBezTo>
                <a:cubicBezTo>
                  <a:pt x="26741" y="23357"/>
                  <a:pt x="38733" y="15323"/>
                  <a:pt x="52103" y="15323"/>
                </a:cubicBezTo>
                <a:close/>
                <a:moveTo>
                  <a:pt x="52063" y="1"/>
                </a:moveTo>
                <a:cubicBezTo>
                  <a:pt x="39526" y="1"/>
                  <a:pt x="27186" y="4905"/>
                  <a:pt x="17927" y="14124"/>
                </a:cubicBezTo>
                <a:cubicBezTo>
                  <a:pt x="4137" y="27914"/>
                  <a:pt x="0" y="48719"/>
                  <a:pt x="7495" y="66706"/>
                </a:cubicBezTo>
                <a:cubicBezTo>
                  <a:pt x="14990" y="84753"/>
                  <a:pt x="32557" y="96505"/>
                  <a:pt x="52103" y="96505"/>
                </a:cubicBezTo>
                <a:cubicBezTo>
                  <a:pt x="78724" y="96505"/>
                  <a:pt x="100308" y="74920"/>
                  <a:pt x="100308" y="48240"/>
                </a:cubicBezTo>
                <a:cubicBezTo>
                  <a:pt x="100308" y="28753"/>
                  <a:pt x="88557" y="11126"/>
                  <a:pt x="70510" y="3691"/>
                </a:cubicBezTo>
                <a:cubicBezTo>
                  <a:pt x="64547" y="1207"/>
                  <a:pt x="58281" y="1"/>
                  <a:pt x="520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2">
            <a:alphaModFix/>
          </a:blip>
          <a:srcRect l="10271" t="9648" r="8142" b="8444"/>
          <a:stretch/>
        </p:blipFill>
        <p:spPr>
          <a:xfrm>
            <a:off x="8349700" y="4346275"/>
            <a:ext cx="794400" cy="79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" name="Google Shape;64;p11"/>
          <p:cNvSpPr/>
          <p:nvPr/>
        </p:nvSpPr>
        <p:spPr>
          <a:xfrm>
            <a:off x="-671500" y="0"/>
            <a:ext cx="1828200" cy="5143500"/>
          </a:xfrm>
          <a:prstGeom prst="roundRect">
            <a:avLst>
              <a:gd name="adj" fmla="val 41412"/>
            </a:avLst>
          </a:prstGeom>
          <a:solidFill>
            <a:schemeClr val="lt2"/>
          </a:solidFill>
          <a:ln>
            <a:noFill/>
          </a:ln>
          <a:effectLst>
            <a:outerShdw blurRad="128588" dist="19050" algn="bl" rotWithShape="0">
              <a:schemeClr val="dk2">
                <a:alpha val="1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45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None/>
              <a:defRPr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311700" y="11445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1"/>
          <p:cNvSpPr txBox="1">
            <a:spLocks noGrp="1"/>
          </p:cNvSpPr>
          <p:nvPr>
            <p:ph type="ctrTitle"/>
          </p:nvPr>
        </p:nvSpPr>
        <p:spPr>
          <a:xfrm>
            <a:off x="1730175" y="1288500"/>
            <a:ext cx="5751600" cy="25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Chemistry Graduate Student Association</a:t>
            </a:r>
            <a:endParaRPr/>
          </a:p>
        </p:txBody>
      </p:sp>
      <p:sp>
        <p:nvSpPr>
          <p:cNvPr id="422" name="Google Shape;422;p61"/>
          <p:cNvSpPr txBox="1">
            <a:spLocks noGrp="1"/>
          </p:cNvSpPr>
          <p:nvPr>
            <p:ph type="subTitle" idx="1"/>
          </p:nvPr>
        </p:nvSpPr>
        <p:spPr>
          <a:xfrm>
            <a:off x="2914200" y="3896563"/>
            <a:ext cx="33156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/>
              <a:t>Orientation Fall 2022</a:t>
            </a:r>
            <a:endParaRPr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4"/>
          <p:cNvSpPr txBox="1">
            <a:spLocks noGrp="1"/>
          </p:cNvSpPr>
          <p:nvPr>
            <p:ph type="title"/>
          </p:nvPr>
        </p:nvSpPr>
        <p:spPr>
          <a:xfrm>
            <a:off x="1713124" y="361375"/>
            <a:ext cx="67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Recycling</a:t>
            </a:r>
            <a:endParaRPr/>
          </a:p>
        </p:txBody>
      </p:sp>
      <p:sp>
        <p:nvSpPr>
          <p:cNvPr id="582" name="Google Shape;582;p74"/>
          <p:cNvSpPr txBox="1">
            <a:spLocks noGrp="1"/>
          </p:cNvSpPr>
          <p:nvPr>
            <p:ph type="body" idx="1"/>
          </p:nvPr>
        </p:nvSpPr>
        <p:spPr>
          <a:xfrm>
            <a:off x="1615625" y="1048925"/>
            <a:ext cx="69078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Last year we posted flyers like these around campus and worked with the Offices of Research, Safety, and Sustainability to continuously improve campus recycling</a:t>
            </a:r>
            <a:endParaRPr dirty="0"/>
          </a:p>
        </p:txBody>
      </p:sp>
      <p:sp>
        <p:nvSpPr>
          <p:cNvPr id="583" name="Google Shape;583;p74">
            <a:hlinkClick r:id="" action="ppaction://hlinkshowjump?jump=previousslide"/>
          </p:cNvPr>
          <p:cNvSpPr/>
          <p:nvPr/>
        </p:nvSpPr>
        <p:spPr>
          <a:xfrm flipH="1">
            <a:off x="569552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74">
            <a:hlinkClick r:id="" action="ppaction://hlinkshowjump?jump=nextslide"/>
          </p:cNvPr>
          <p:cNvSpPr/>
          <p:nvPr/>
        </p:nvSpPr>
        <p:spPr>
          <a:xfrm>
            <a:off x="798345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4">
            <a:hlinkClick r:id="" action="ppaction://noaction"/>
          </p:cNvPr>
          <p:cNvSpPr/>
          <p:nvPr/>
        </p:nvSpPr>
        <p:spPr>
          <a:xfrm>
            <a:off x="715654" y="542579"/>
            <a:ext cx="210367" cy="210316"/>
          </a:xfrm>
          <a:custGeom>
            <a:avLst/>
            <a:gdLst/>
            <a:ahLst/>
            <a:cxnLst/>
            <a:rect l="l" t="t" r="r" b="b"/>
            <a:pathLst>
              <a:path w="60712" h="60349" extrusionOk="0">
                <a:moveTo>
                  <a:pt x="36809" y="38794"/>
                </a:moveTo>
                <a:lnTo>
                  <a:pt x="36809" y="56043"/>
                </a:lnTo>
                <a:lnTo>
                  <a:pt x="23879" y="56043"/>
                </a:lnTo>
                <a:lnTo>
                  <a:pt x="23879" y="38794"/>
                </a:lnTo>
                <a:close/>
                <a:moveTo>
                  <a:pt x="30344" y="5206"/>
                </a:moveTo>
                <a:lnTo>
                  <a:pt x="51898" y="26761"/>
                </a:lnTo>
                <a:lnTo>
                  <a:pt x="51898" y="56043"/>
                </a:lnTo>
                <a:lnTo>
                  <a:pt x="41115" y="56043"/>
                </a:lnTo>
                <a:lnTo>
                  <a:pt x="41115" y="36635"/>
                </a:lnTo>
                <a:cubicBezTo>
                  <a:pt x="41115" y="35448"/>
                  <a:pt x="40155" y="34488"/>
                  <a:pt x="38968" y="34488"/>
                </a:cubicBezTo>
                <a:lnTo>
                  <a:pt x="21719" y="34488"/>
                </a:lnTo>
                <a:cubicBezTo>
                  <a:pt x="21712" y="34488"/>
                  <a:pt x="21704" y="34488"/>
                  <a:pt x="21697" y="34488"/>
                </a:cubicBezTo>
                <a:cubicBezTo>
                  <a:pt x="20520" y="34488"/>
                  <a:pt x="19573" y="35456"/>
                  <a:pt x="19573" y="36635"/>
                </a:cubicBezTo>
                <a:lnTo>
                  <a:pt x="19573" y="56043"/>
                </a:lnTo>
                <a:lnTo>
                  <a:pt x="8789" y="56043"/>
                </a:lnTo>
                <a:lnTo>
                  <a:pt x="8789" y="26761"/>
                </a:lnTo>
                <a:lnTo>
                  <a:pt x="30344" y="5206"/>
                </a:lnTo>
                <a:close/>
                <a:moveTo>
                  <a:pt x="30344" y="1"/>
                </a:moveTo>
                <a:cubicBezTo>
                  <a:pt x="29791" y="1"/>
                  <a:pt x="29239" y="212"/>
                  <a:pt x="28816" y="635"/>
                </a:cubicBezTo>
                <a:lnTo>
                  <a:pt x="5115" y="24336"/>
                </a:lnTo>
                <a:lnTo>
                  <a:pt x="796" y="28655"/>
                </a:lnTo>
                <a:cubicBezTo>
                  <a:pt x="1" y="29501"/>
                  <a:pt x="14" y="30827"/>
                  <a:pt x="847" y="31660"/>
                </a:cubicBezTo>
                <a:cubicBezTo>
                  <a:pt x="1264" y="32077"/>
                  <a:pt x="1811" y="32285"/>
                  <a:pt x="2361" y="32285"/>
                </a:cubicBezTo>
                <a:cubicBezTo>
                  <a:pt x="2894" y="32285"/>
                  <a:pt x="3430" y="32089"/>
                  <a:pt x="3852" y="31698"/>
                </a:cubicBezTo>
                <a:lnTo>
                  <a:pt x="4483" y="31066"/>
                </a:lnTo>
                <a:lnTo>
                  <a:pt x="4483" y="58189"/>
                </a:lnTo>
                <a:cubicBezTo>
                  <a:pt x="4483" y="59376"/>
                  <a:pt x="5443" y="60349"/>
                  <a:pt x="6630" y="60349"/>
                </a:cubicBezTo>
                <a:lnTo>
                  <a:pt x="54045" y="60349"/>
                </a:lnTo>
                <a:cubicBezTo>
                  <a:pt x="55232" y="60336"/>
                  <a:pt x="56191" y="59376"/>
                  <a:pt x="56204" y="58189"/>
                </a:cubicBezTo>
                <a:lnTo>
                  <a:pt x="56204" y="31066"/>
                </a:lnTo>
                <a:lnTo>
                  <a:pt x="56835" y="31698"/>
                </a:lnTo>
                <a:cubicBezTo>
                  <a:pt x="57252" y="32115"/>
                  <a:pt x="57801" y="32323"/>
                  <a:pt x="58352" y="32323"/>
                </a:cubicBezTo>
                <a:cubicBezTo>
                  <a:pt x="58903" y="32323"/>
                  <a:pt x="59455" y="32115"/>
                  <a:pt x="59878" y="31698"/>
                </a:cubicBezTo>
                <a:cubicBezTo>
                  <a:pt x="60712" y="30852"/>
                  <a:pt x="60712" y="29488"/>
                  <a:pt x="59878" y="28642"/>
                </a:cubicBezTo>
                <a:lnTo>
                  <a:pt x="59878" y="28655"/>
                </a:lnTo>
                <a:lnTo>
                  <a:pt x="31872" y="635"/>
                </a:lnTo>
                <a:cubicBezTo>
                  <a:pt x="31449" y="212"/>
                  <a:pt x="30896" y="1"/>
                  <a:pt x="30344" y="1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2622F"/>
              </a:solidFill>
            </a:endParaRPr>
          </a:p>
        </p:txBody>
      </p:sp>
      <p:pic>
        <p:nvPicPr>
          <p:cNvPr id="586" name="Google Shape;58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9300" y="1882675"/>
            <a:ext cx="3660675" cy="205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313" y="1778463"/>
            <a:ext cx="3961914" cy="22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74">
            <a:hlinkClick r:id="" action="ppaction://noaction"/>
          </p:cNvPr>
          <p:cNvSpPr txBox="1"/>
          <p:nvPr/>
        </p:nvSpPr>
        <p:spPr>
          <a:xfrm>
            <a:off x="41650" y="1433625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About Us</a:t>
            </a:r>
            <a:endParaRPr sz="16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9" name="Google Shape;589;p74">
            <a:hlinkClick r:id="" action="ppaction://noaction"/>
          </p:cNvPr>
          <p:cNvSpPr txBox="1"/>
          <p:nvPr/>
        </p:nvSpPr>
        <p:spPr>
          <a:xfrm>
            <a:off x="-60062" y="231550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Events</a:t>
            </a:r>
            <a:endParaRPr sz="16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0" name="Google Shape;590;p74">
            <a:hlinkClick r:id="" action="ppaction://noaction"/>
          </p:cNvPr>
          <p:cNvSpPr txBox="1"/>
          <p:nvPr/>
        </p:nvSpPr>
        <p:spPr>
          <a:xfrm>
            <a:off x="41650" y="3197363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Efforts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74"/>
          <p:cNvSpPr/>
          <p:nvPr/>
        </p:nvSpPr>
        <p:spPr>
          <a:xfrm>
            <a:off x="217225" y="3197375"/>
            <a:ext cx="64500" cy="393600"/>
          </a:xfrm>
          <a:prstGeom prst="roundRect">
            <a:avLst>
              <a:gd name="adj" fmla="val 41412"/>
            </a:avLst>
          </a:prstGeom>
          <a:solidFill>
            <a:srgbClr val="B26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4B7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4"/>
          <p:cNvSpPr txBox="1">
            <a:spLocks noGrp="1"/>
          </p:cNvSpPr>
          <p:nvPr>
            <p:ph type="title"/>
          </p:nvPr>
        </p:nvSpPr>
        <p:spPr>
          <a:xfrm>
            <a:off x="1713124" y="361375"/>
            <a:ext cx="67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QE Preparations</a:t>
            </a:r>
            <a:endParaRPr dirty="0"/>
          </a:p>
        </p:txBody>
      </p:sp>
      <p:sp>
        <p:nvSpPr>
          <p:cNvPr id="582" name="Google Shape;582;p74"/>
          <p:cNvSpPr txBox="1">
            <a:spLocks noGrp="1"/>
          </p:cNvSpPr>
          <p:nvPr>
            <p:ph type="body" idx="1"/>
          </p:nvPr>
        </p:nvSpPr>
        <p:spPr>
          <a:xfrm>
            <a:off x="1615625" y="1048925"/>
            <a:ext cx="69078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Each year, we host events to help first- and second-year PhD students prepare for their upcoming qualifying exams</a:t>
            </a:r>
            <a:endParaRPr dirty="0"/>
          </a:p>
        </p:txBody>
      </p:sp>
      <p:sp>
        <p:nvSpPr>
          <p:cNvPr id="583" name="Google Shape;583;p74">
            <a:hlinkClick r:id="" action="ppaction://hlinkshowjump?jump=previousslide"/>
          </p:cNvPr>
          <p:cNvSpPr/>
          <p:nvPr/>
        </p:nvSpPr>
        <p:spPr>
          <a:xfrm flipH="1">
            <a:off x="569552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74">
            <a:hlinkClick r:id="" action="ppaction://hlinkshowjump?jump=nextslide"/>
          </p:cNvPr>
          <p:cNvSpPr/>
          <p:nvPr/>
        </p:nvSpPr>
        <p:spPr>
          <a:xfrm>
            <a:off x="798345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4">
            <a:hlinkClick r:id="" action="ppaction://noaction"/>
          </p:cNvPr>
          <p:cNvSpPr/>
          <p:nvPr/>
        </p:nvSpPr>
        <p:spPr>
          <a:xfrm>
            <a:off x="715654" y="542579"/>
            <a:ext cx="210367" cy="210316"/>
          </a:xfrm>
          <a:custGeom>
            <a:avLst/>
            <a:gdLst/>
            <a:ahLst/>
            <a:cxnLst/>
            <a:rect l="l" t="t" r="r" b="b"/>
            <a:pathLst>
              <a:path w="60712" h="60349" extrusionOk="0">
                <a:moveTo>
                  <a:pt x="36809" y="38794"/>
                </a:moveTo>
                <a:lnTo>
                  <a:pt x="36809" y="56043"/>
                </a:lnTo>
                <a:lnTo>
                  <a:pt x="23879" y="56043"/>
                </a:lnTo>
                <a:lnTo>
                  <a:pt x="23879" y="38794"/>
                </a:lnTo>
                <a:close/>
                <a:moveTo>
                  <a:pt x="30344" y="5206"/>
                </a:moveTo>
                <a:lnTo>
                  <a:pt x="51898" y="26761"/>
                </a:lnTo>
                <a:lnTo>
                  <a:pt x="51898" y="56043"/>
                </a:lnTo>
                <a:lnTo>
                  <a:pt x="41115" y="56043"/>
                </a:lnTo>
                <a:lnTo>
                  <a:pt x="41115" y="36635"/>
                </a:lnTo>
                <a:cubicBezTo>
                  <a:pt x="41115" y="35448"/>
                  <a:pt x="40155" y="34488"/>
                  <a:pt x="38968" y="34488"/>
                </a:cubicBezTo>
                <a:lnTo>
                  <a:pt x="21719" y="34488"/>
                </a:lnTo>
                <a:cubicBezTo>
                  <a:pt x="21712" y="34488"/>
                  <a:pt x="21704" y="34488"/>
                  <a:pt x="21697" y="34488"/>
                </a:cubicBezTo>
                <a:cubicBezTo>
                  <a:pt x="20520" y="34488"/>
                  <a:pt x="19573" y="35456"/>
                  <a:pt x="19573" y="36635"/>
                </a:cubicBezTo>
                <a:lnTo>
                  <a:pt x="19573" y="56043"/>
                </a:lnTo>
                <a:lnTo>
                  <a:pt x="8789" y="56043"/>
                </a:lnTo>
                <a:lnTo>
                  <a:pt x="8789" y="26761"/>
                </a:lnTo>
                <a:lnTo>
                  <a:pt x="30344" y="5206"/>
                </a:lnTo>
                <a:close/>
                <a:moveTo>
                  <a:pt x="30344" y="1"/>
                </a:moveTo>
                <a:cubicBezTo>
                  <a:pt x="29791" y="1"/>
                  <a:pt x="29239" y="212"/>
                  <a:pt x="28816" y="635"/>
                </a:cubicBezTo>
                <a:lnTo>
                  <a:pt x="5115" y="24336"/>
                </a:lnTo>
                <a:lnTo>
                  <a:pt x="796" y="28655"/>
                </a:lnTo>
                <a:cubicBezTo>
                  <a:pt x="1" y="29501"/>
                  <a:pt x="14" y="30827"/>
                  <a:pt x="847" y="31660"/>
                </a:cubicBezTo>
                <a:cubicBezTo>
                  <a:pt x="1264" y="32077"/>
                  <a:pt x="1811" y="32285"/>
                  <a:pt x="2361" y="32285"/>
                </a:cubicBezTo>
                <a:cubicBezTo>
                  <a:pt x="2894" y="32285"/>
                  <a:pt x="3430" y="32089"/>
                  <a:pt x="3852" y="31698"/>
                </a:cubicBezTo>
                <a:lnTo>
                  <a:pt x="4483" y="31066"/>
                </a:lnTo>
                <a:lnTo>
                  <a:pt x="4483" y="58189"/>
                </a:lnTo>
                <a:cubicBezTo>
                  <a:pt x="4483" y="59376"/>
                  <a:pt x="5443" y="60349"/>
                  <a:pt x="6630" y="60349"/>
                </a:cubicBezTo>
                <a:lnTo>
                  <a:pt x="54045" y="60349"/>
                </a:lnTo>
                <a:cubicBezTo>
                  <a:pt x="55232" y="60336"/>
                  <a:pt x="56191" y="59376"/>
                  <a:pt x="56204" y="58189"/>
                </a:cubicBezTo>
                <a:lnTo>
                  <a:pt x="56204" y="31066"/>
                </a:lnTo>
                <a:lnTo>
                  <a:pt x="56835" y="31698"/>
                </a:lnTo>
                <a:cubicBezTo>
                  <a:pt x="57252" y="32115"/>
                  <a:pt x="57801" y="32323"/>
                  <a:pt x="58352" y="32323"/>
                </a:cubicBezTo>
                <a:cubicBezTo>
                  <a:pt x="58903" y="32323"/>
                  <a:pt x="59455" y="32115"/>
                  <a:pt x="59878" y="31698"/>
                </a:cubicBezTo>
                <a:cubicBezTo>
                  <a:pt x="60712" y="30852"/>
                  <a:pt x="60712" y="29488"/>
                  <a:pt x="59878" y="28642"/>
                </a:cubicBezTo>
                <a:lnTo>
                  <a:pt x="59878" y="28655"/>
                </a:lnTo>
                <a:lnTo>
                  <a:pt x="31872" y="635"/>
                </a:lnTo>
                <a:cubicBezTo>
                  <a:pt x="31449" y="212"/>
                  <a:pt x="30896" y="1"/>
                  <a:pt x="30344" y="1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2622F"/>
              </a:solidFill>
            </a:endParaRPr>
          </a:p>
        </p:txBody>
      </p:sp>
      <p:sp>
        <p:nvSpPr>
          <p:cNvPr id="588" name="Google Shape;588;p74">
            <a:hlinkClick r:id="" action="ppaction://noaction"/>
          </p:cNvPr>
          <p:cNvSpPr txBox="1"/>
          <p:nvPr/>
        </p:nvSpPr>
        <p:spPr>
          <a:xfrm>
            <a:off x="41650" y="1433625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About Us</a:t>
            </a:r>
            <a:endParaRPr sz="16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9" name="Google Shape;589;p74">
            <a:hlinkClick r:id="" action="ppaction://noaction"/>
          </p:cNvPr>
          <p:cNvSpPr txBox="1"/>
          <p:nvPr/>
        </p:nvSpPr>
        <p:spPr>
          <a:xfrm>
            <a:off x="-60062" y="231550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Events</a:t>
            </a:r>
            <a:endParaRPr sz="16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0" name="Google Shape;590;p74">
            <a:hlinkClick r:id="" action="ppaction://noaction"/>
          </p:cNvPr>
          <p:cNvSpPr txBox="1"/>
          <p:nvPr/>
        </p:nvSpPr>
        <p:spPr>
          <a:xfrm>
            <a:off x="41650" y="3197363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Efforts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74"/>
          <p:cNvSpPr/>
          <p:nvPr/>
        </p:nvSpPr>
        <p:spPr>
          <a:xfrm>
            <a:off x="217225" y="3197375"/>
            <a:ext cx="64500" cy="393600"/>
          </a:xfrm>
          <a:prstGeom prst="roundRect">
            <a:avLst>
              <a:gd name="adj" fmla="val 41412"/>
            </a:avLst>
          </a:prstGeom>
          <a:solidFill>
            <a:srgbClr val="B26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4B71"/>
              </a:solidFill>
            </a:endParaRP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5E0381C-FDBB-2DFF-CAEC-104972433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976" y="1813167"/>
            <a:ext cx="2978920" cy="29789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D7DE99B-0448-C7C1-62E3-8A6340D5E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416" y="1812897"/>
            <a:ext cx="2978919" cy="29789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976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4"/>
          <p:cNvSpPr txBox="1">
            <a:spLocks noGrp="1"/>
          </p:cNvSpPr>
          <p:nvPr>
            <p:ph type="title"/>
          </p:nvPr>
        </p:nvSpPr>
        <p:spPr>
          <a:xfrm>
            <a:off x="1713124" y="361375"/>
            <a:ext cx="67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On-Campus Resources</a:t>
            </a:r>
            <a:endParaRPr dirty="0"/>
          </a:p>
        </p:txBody>
      </p:sp>
      <p:sp>
        <p:nvSpPr>
          <p:cNvPr id="582" name="Google Shape;582;p74"/>
          <p:cNvSpPr txBox="1">
            <a:spLocks noGrp="1"/>
          </p:cNvSpPr>
          <p:nvPr>
            <p:ph type="body" idx="1"/>
          </p:nvPr>
        </p:nvSpPr>
        <p:spPr>
          <a:xfrm>
            <a:off x="1615625" y="1048925"/>
            <a:ext cx="69078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At various events, we regularly invite speakers from different campus offices and departments to connect you to the different resources available</a:t>
            </a:r>
            <a:endParaRPr dirty="0"/>
          </a:p>
        </p:txBody>
      </p:sp>
      <p:sp>
        <p:nvSpPr>
          <p:cNvPr id="583" name="Google Shape;583;p74">
            <a:hlinkClick r:id="" action="ppaction://hlinkshowjump?jump=previousslide"/>
          </p:cNvPr>
          <p:cNvSpPr/>
          <p:nvPr/>
        </p:nvSpPr>
        <p:spPr>
          <a:xfrm flipH="1">
            <a:off x="569552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74">
            <a:hlinkClick r:id="" action="ppaction://hlinkshowjump?jump=nextslide"/>
          </p:cNvPr>
          <p:cNvSpPr/>
          <p:nvPr/>
        </p:nvSpPr>
        <p:spPr>
          <a:xfrm>
            <a:off x="798345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4">
            <a:hlinkClick r:id="" action="ppaction://noaction"/>
          </p:cNvPr>
          <p:cNvSpPr/>
          <p:nvPr/>
        </p:nvSpPr>
        <p:spPr>
          <a:xfrm>
            <a:off x="715654" y="542579"/>
            <a:ext cx="210367" cy="210316"/>
          </a:xfrm>
          <a:custGeom>
            <a:avLst/>
            <a:gdLst/>
            <a:ahLst/>
            <a:cxnLst/>
            <a:rect l="l" t="t" r="r" b="b"/>
            <a:pathLst>
              <a:path w="60712" h="60349" extrusionOk="0">
                <a:moveTo>
                  <a:pt x="36809" y="38794"/>
                </a:moveTo>
                <a:lnTo>
                  <a:pt x="36809" y="56043"/>
                </a:lnTo>
                <a:lnTo>
                  <a:pt x="23879" y="56043"/>
                </a:lnTo>
                <a:lnTo>
                  <a:pt x="23879" y="38794"/>
                </a:lnTo>
                <a:close/>
                <a:moveTo>
                  <a:pt x="30344" y="5206"/>
                </a:moveTo>
                <a:lnTo>
                  <a:pt x="51898" y="26761"/>
                </a:lnTo>
                <a:lnTo>
                  <a:pt x="51898" y="56043"/>
                </a:lnTo>
                <a:lnTo>
                  <a:pt x="41115" y="56043"/>
                </a:lnTo>
                <a:lnTo>
                  <a:pt x="41115" y="36635"/>
                </a:lnTo>
                <a:cubicBezTo>
                  <a:pt x="41115" y="35448"/>
                  <a:pt x="40155" y="34488"/>
                  <a:pt x="38968" y="34488"/>
                </a:cubicBezTo>
                <a:lnTo>
                  <a:pt x="21719" y="34488"/>
                </a:lnTo>
                <a:cubicBezTo>
                  <a:pt x="21712" y="34488"/>
                  <a:pt x="21704" y="34488"/>
                  <a:pt x="21697" y="34488"/>
                </a:cubicBezTo>
                <a:cubicBezTo>
                  <a:pt x="20520" y="34488"/>
                  <a:pt x="19573" y="35456"/>
                  <a:pt x="19573" y="36635"/>
                </a:cubicBezTo>
                <a:lnTo>
                  <a:pt x="19573" y="56043"/>
                </a:lnTo>
                <a:lnTo>
                  <a:pt x="8789" y="56043"/>
                </a:lnTo>
                <a:lnTo>
                  <a:pt x="8789" y="26761"/>
                </a:lnTo>
                <a:lnTo>
                  <a:pt x="30344" y="5206"/>
                </a:lnTo>
                <a:close/>
                <a:moveTo>
                  <a:pt x="30344" y="1"/>
                </a:moveTo>
                <a:cubicBezTo>
                  <a:pt x="29791" y="1"/>
                  <a:pt x="29239" y="212"/>
                  <a:pt x="28816" y="635"/>
                </a:cubicBezTo>
                <a:lnTo>
                  <a:pt x="5115" y="24336"/>
                </a:lnTo>
                <a:lnTo>
                  <a:pt x="796" y="28655"/>
                </a:lnTo>
                <a:cubicBezTo>
                  <a:pt x="1" y="29501"/>
                  <a:pt x="14" y="30827"/>
                  <a:pt x="847" y="31660"/>
                </a:cubicBezTo>
                <a:cubicBezTo>
                  <a:pt x="1264" y="32077"/>
                  <a:pt x="1811" y="32285"/>
                  <a:pt x="2361" y="32285"/>
                </a:cubicBezTo>
                <a:cubicBezTo>
                  <a:pt x="2894" y="32285"/>
                  <a:pt x="3430" y="32089"/>
                  <a:pt x="3852" y="31698"/>
                </a:cubicBezTo>
                <a:lnTo>
                  <a:pt x="4483" y="31066"/>
                </a:lnTo>
                <a:lnTo>
                  <a:pt x="4483" y="58189"/>
                </a:lnTo>
                <a:cubicBezTo>
                  <a:pt x="4483" y="59376"/>
                  <a:pt x="5443" y="60349"/>
                  <a:pt x="6630" y="60349"/>
                </a:cubicBezTo>
                <a:lnTo>
                  <a:pt x="54045" y="60349"/>
                </a:lnTo>
                <a:cubicBezTo>
                  <a:pt x="55232" y="60336"/>
                  <a:pt x="56191" y="59376"/>
                  <a:pt x="56204" y="58189"/>
                </a:cubicBezTo>
                <a:lnTo>
                  <a:pt x="56204" y="31066"/>
                </a:lnTo>
                <a:lnTo>
                  <a:pt x="56835" y="31698"/>
                </a:lnTo>
                <a:cubicBezTo>
                  <a:pt x="57252" y="32115"/>
                  <a:pt x="57801" y="32323"/>
                  <a:pt x="58352" y="32323"/>
                </a:cubicBezTo>
                <a:cubicBezTo>
                  <a:pt x="58903" y="32323"/>
                  <a:pt x="59455" y="32115"/>
                  <a:pt x="59878" y="31698"/>
                </a:cubicBezTo>
                <a:cubicBezTo>
                  <a:pt x="60712" y="30852"/>
                  <a:pt x="60712" y="29488"/>
                  <a:pt x="59878" y="28642"/>
                </a:cubicBezTo>
                <a:lnTo>
                  <a:pt x="59878" y="28655"/>
                </a:lnTo>
                <a:lnTo>
                  <a:pt x="31872" y="635"/>
                </a:lnTo>
                <a:cubicBezTo>
                  <a:pt x="31449" y="212"/>
                  <a:pt x="30896" y="1"/>
                  <a:pt x="30344" y="1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2622F"/>
              </a:solidFill>
            </a:endParaRPr>
          </a:p>
        </p:txBody>
      </p:sp>
      <p:sp>
        <p:nvSpPr>
          <p:cNvPr id="588" name="Google Shape;588;p74">
            <a:hlinkClick r:id="" action="ppaction://noaction"/>
          </p:cNvPr>
          <p:cNvSpPr txBox="1"/>
          <p:nvPr/>
        </p:nvSpPr>
        <p:spPr>
          <a:xfrm>
            <a:off x="41650" y="1433625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About Us</a:t>
            </a:r>
            <a:endParaRPr sz="16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9" name="Google Shape;589;p74">
            <a:hlinkClick r:id="" action="ppaction://noaction"/>
          </p:cNvPr>
          <p:cNvSpPr txBox="1"/>
          <p:nvPr/>
        </p:nvSpPr>
        <p:spPr>
          <a:xfrm>
            <a:off x="-60062" y="231550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Events</a:t>
            </a:r>
            <a:endParaRPr sz="16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0" name="Google Shape;590;p74">
            <a:hlinkClick r:id="" action="ppaction://noaction"/>
          </p:cNvPr>
          <p:cNvSpPr txBox="1"/>
          <p:nvPr/>
        </p:nvSpPr>
        <p:spPr>
          <a:xfrm>
            <a:off x="41650" y="3197363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Efforts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74"/>
          <p:cNvSpPr/>
          <p:nvPr/>
        </p:nvSpPr>
        <p:spPr>
          <a:xfrm>
            <a:off x="217225" y="3197375"/>
            <a:ext cx="64500" cy="393600"/>
          </a:xfrm>
          <a:prstGeom prst="roundRect">
            <a:avLst>
              <a:gd name="adj" fmla="val 41412"/>
            </a:avLst>
          </a:prstGeom>
          <a:solidFill>
            <a:srgbClr val="B26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4B7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3BAE94A-67C4-526A-D26E-E29D61C9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735" y="3182765"/>
            <a:ext cx="1656340" cy="1656340"/>
          </a:xfrm>
          <a:prstGeom prst="rect">
            <a:avLst/>
          </a:prstGeom>
        </p:spPr>
      </p:pic>
      <p:pic>
        <p:nvPicPr>
          <p:cNvPr id="7" name="Picture 6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13154F8E-F1C6-FE8B-CC76-1D05D3160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0" t="36869" r="54567" b="11550"/>
          <a:stretch/>
        </p:blipFill>
        <p:spPr>
          <a:xfrm>
            <a:off x="1750004" y="1793547"/>
            <a:ext cx="3363214" cy="104390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3FBA127-ADF8-B200-EA02-DD1F37E93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57" y="2021269"/>
            <a:ext cx="2143125" cy="214312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D5AEF3D9-8D5C-9999-8821-ED3D2EB62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363" y="3182765"/>
            <a:ext cx="1776848" cy="177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1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4"/>
          <p:cNvSpPr txBox="1">
            <a:spLocks noGrp="1"/>
          </p:cNvSpPr>
          <p:nvPr>
            <p:ph type="title"/>
          </p:nvPr>
        </p:nvSpPr>
        <p:spPr>
          <a:xfrm>
            <a:off x="1713124" y="361375"/>
            <a:ext cx="67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International Student Resources</a:t>
            </a:r>
            <a:endParaRPr dirty="0"/>
          </a:p>
        </p:txBody>
      </p:sp>
      <p:sp>
        <p:nvSpPr>
          <p:cNvPr id="582" name="Google Shape;582;p74"/>
          <p:cNvSpPr txBox="1">
            <a:spLocks noGrp="1"/>
          </p:cNvSpPr>
          <p:nvPr>
            <p:ph type="body" idx="1"/>
          </p:nvPr>
        </p:nvSpPr>
        <p:spPr>
          <a:xfrm>
            <a:off x="1615624" y="978248"/>
            <a:ext cx="6907800" cy="7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We recognize there are several issues unique to international students as they are moving here and getting settled, so we’ve compiled several resources for you to try and ease the process</a:t>
            </a:r>
            <a:endParaRPr dirty="0"/>
          </a:p>
        </p:txBody>
      </p:sp>
      <p:sp>
        <p:nvSpPr>
          <p:cNvPr id="583" name="Google Shape;583;p74">
            <a:hlinkClick r:id="" action="ppaction://hlinkshowjump?jump=previousslide"/>
          </p:cNvPr>
          <p:cNvSpPr/>
          <p:nvPr/>
        </p:nvSpPr>
        <p:spPr>
          <a:xfrm flipH="1">
            <a:off x="569552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74">
            <a:hlinkClick r:id="" action="ppaction://hlinkshowjump?jump=nextslide"/>
          </p:cNvPr>
          <p:cNvSpPr/>
          <p:nvPr/>
        </p:nvSpPr>
        <p:spPr>
          <a:xfrm>
            <a:off x="798345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4">
            <a:hlinkClick r:id="" action="ppaction://noaction"/>
          </p:cNvPr>
          <p:cNvSpPr/>
          <p:nvPr/>
        </p:nvSpPr>
        <p:spPr>
          <a:xfrm>
            <a:off x="715654" y="542579"/>
            <a:ext cx="210367" cy="210316"/>
          </a:xfrm>
          <a:custGeom>
            <a:avLst/>
            <a:gdLst/>
            <a:ahLst/>
            <a:cxnLst/>
            <a:rect l="l" t="t" r="r" b="b"/>
            <a:pathLst>
              <a:path w="60712" h="60349" extrusionOk="0">
                <a:moveTo>
                  <a:pt x="36809" y="38794"/>
                </a:moveTo>
                <a:lnTo>
                  <a:pt x="36809" y="56043"/>
                </a:lnTo>
                <a:lnTo>
                  <a:pt x="23879" y="56043"/>
                </a:lnTo>
                <a:lnTo>
                  <a:pt x="23879" y="38794"/>
                </a:lnTo>
                <a:close/>
                <a:moveTo>
                  <a:pt x="30344" y="5206"/>
                </a:moveTo>
                <a:lnTo>
                  <a:pt x="51898" y="26761"/>
                </a:lnTo>
                <a:lnTo>
                  <a:pt x="51898" y="56043"/>
                </a:lnTo>
                <a:lnTo>
                  <a:pt x="41115" y="56043"/>
                </a:lnTo>
                <a:lnTo>
                  <a:pt x="41115" y="36635"/>
                </a:lnTo>
                <a:cubicBezTo>
                  <a:pt x="41115" y="35448"/>
                  <a:pt x="40155" y="34488"/>
                  <a:pt x="38968" y="34488"/>
                </a:cubicBezTo>
                <a:lnTo>
                  <a:pt x="21719" y="34488"/>
                </a:lnTo>
                <a:cubicBezTo>
                  <a:pt x="21712" y="34488"/>
                  <a:pt x="21704" y="34488"/>
                  <a:pt x="21697" y="34488"/>
                </a:cubicBezTo>
                <a:cubicBezTo>
                  <a:pt x="20520" y="34488"/>
                  <a:pt x="19573" y="35456"/>
                  <a:pt x="19573" y="36635"/>
                </a:cubicBezTo>
                <a:lnTo>
                  <a:pt x="19573" y="56043"/>
                </a:lnTo>
                <a:lnTo>
                  <a:pt x="8789" y="56043"/>
                </a:lnTo>
                <a:lnTo>
                  <a:pt x="8789" y="26761"/>
                </a:lnTo>
                <a:lnTo>
                  <a:pt x="30344" y="5206"/>
                </a:lnTo>
                <a:close/>
                <a:moveTo>
                  <a:pt x="30344" y="1"/>
                </a:moveTo>
                <a:cubicBezTo>
                  <a:pt x="29791" y="1"/>
                  <a:pt x="29239" y="212"/>
                  <a:pt x="28816" y="635"/>
                </a:cubicBezTo>
                <a:lnTo>
                  <a:pt x="5115" y="24336"/>
                </a:lnTo>
                <a:lnTo>
                  <a:pt x="796" y="28655"/>
                </a:lnTo>
                <a:cubicBezTo>
                  <a:pt x="1" y="29501"/>
                  <a:pt x="14" y="30827"/>
                  <a:pt x="847" y="31660"/>
                </a:cubicBezTo>
                <a:cubicBezTo>
                  <a:pt x="1264" y="32077"/>
                  <a:pt x="1811" y="32285"/>
                  <a:pt x="2361" y="32285"/>
                </a:cubicBezTo>
                <a:cubicBezTo>
                  <a:pt x="2894" y="32285"/>
                  <a:pt x="3430" y="32089"/>
                  <a:pt x="3852" y="31698"/>
                </a:cubicBezTo>
                <a:lnTo>
                  <a:pt x="4483" y="31066"/>
                </a:lnTo>
                <a:lnTo>
                  <a:pt x="4483" y="58189"/>
                </a:lnTo>
                <a:cubicBezTo>
                  <a:pt x="4483" y="59376"/>
                  <a:pt x="5443" y="60349"/>
                  <a:pt x="6630" y="60349"/>
                </a:cubicBezTo>
                <a:lnTo>
                  <a:pt x="54045" y="60349"/>
                </a:lnTo>
                <a:cubicBezTo>
                  <a:pt x="55232" y="60336"/>
                  <a:pt x="56191" y="59376"/>
                  <a:pt x="56204" y="58189"/>
                </a:cubicBezTo>
                <a:lnTo>
                  <a:pt x="56204" y="31066"/>
                </a:lnTo>
                <a:lnTo>
                  <a:pt x="56835" y="31698"/>
                </a:lnTo>
                <a:cubicBezTo>
                  <a:pt x="57252" y="32115"/>
                  <a:pt x="57801" y="32323"/>
                  <a:pt x="58352" y="32323"/>
                </a:cubicBezTo>
                <a:cubicBezTo>
                  <a:pt x="58903" y="32323"/>
                  <a:pt x="59455" y="32115"/>
                  <a:pt x="59878" y="31698"/>
                </a:cubicBezTo>
                <a:cubicBezTo>
                  <a:pt x="60712" y="30852"/>
                  <a:pt x="60712" y="29488"/>
                  <a:pt x="59878" y="28642"/>
                </a:cubicBezTo>
                <a:lnTo>
                  <a:pt x="59878" y="28655"/>
                </a:lnTo>
                <a:lnTo>
                  <a:pt x="31872" y="635"/>
                </a:lnTo>
                <a:cubicBezTo>
                  <a:pt x="31449" y="212"/>
                  <a:pt x="30896" y="1"/>
                  <a:pt x="30344" y="1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2622F"/>
              </a:solidFill>
            </a:endParaRPr>
          </a:p>
        </p:txBody>
      </p:sp>
      <p:sp>
        <p:nvSpPr>
          <p:cNvPr id="588" name="Google Shape;588;p74">
            <a:hlinkClick r:id="" action="ppaction://noaction"/>
          </p:cNvPr>
          <p:cNvSpPr txBox="1"/>
          <p:nvPr/>
        </p:nvSpPr>
        <p:spPr>
          <a:xfrm>
            <a:off x="41650" y="1433625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About Us</a:t>
            </a:r>
            <a:endParaRPr sz="16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9" name="Google Shape;589;p74">
            <a:hlinkClick r:id="" action="ppaction://noaction"/>
          </p:cNvPr>
          <p:cNvSpPr txBox="1"/>
          <p:nvPr/>
        </p:nvSpPr>
        <p:spPr>
          <a:xfrm>
            <a:off x="-60062" y="231550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Events</a:t>
            </a:r>
            <a:endParaRPr sz="16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0" name="Google Shape;590;p74">
            <a:hlinkClick r:id="" action="ppaction://noaction"/>
          </p:cNvPr>
          <p:cNvSpPr txBox="1"/>
          <p:nvPr/>
        </p:nvSpPr>
        <p:spPr>
          <a:xfrm>
            <a:off x="41650" y="3197363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Efforts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74"/>
          <p:cNvSpPr/>
          <p:nvPr/>
        </p:nvSpPr>
        <p:spPr>
          <a:xfrm>
            <a:off x="217225" y="3197375"/>
            <a:ext cx="64500" cy="393600"/>
          </a:xfrm>
          <a:prstGeom prst="roundRect">
            <a:avLst>
              <a:gd name="adj" fmla="val 41412"/>
            </a:avLst>
          </a:prstGeom>
          <a:solidFill>
            <a:srgbClr val="B26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4B71"/>
              </a:solidFill>
            </a:endParaRPr>
          </a:p>
        </p:txBody>
      </p:sp>
      <p:sp>
        <p:nvSpPr>
          <p:cNvPr id="2" name="Google Shape;582;p74">
            <a:extLst>
              <a:ext uri="{FF2B5EF4-FFF2-40B4-BE49-F238E27FC236}">
                <a16:creationId xmlns:a16="http://schemas.microsoft.com/office/drawing/2014/main" id="{FFA06A0D-7D74-45C2-AB6C-435B1A05B3EF}"/>
              </a:ext>
            </a:extLst>
          </p:cNvPr>
          <p:cNvSpPr txBox="1">
            <a:spLocks/>
          </p:cNvSpPr>
          <p:nvPr/>
        </p:nvSpPr>
        <p:spPr>
          <a:xfrm>
            <a:off x="2271434" y="1800721"/>
            <a:ext cx="2420260" cy="289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600"/>
              </a:spcAft>
              <a:buFont typeface="Montserrat"/>
              <a:buNone/>
            </a:pPr>
            <a:r>
              <a:rPr lang="en-US" b="1" dirty="0"/>
              <a:t>Housing Options</a:t>
            </a:r>
          </a:p>
          <a:p>
            <a:pPr marL="0" indent="0">
              <a:spcAft>
                <a:spcPts val="600"/>
              </a:spcAft>
              <a:buFont typeface="Montserrat"/>
              <a:buNone/>
            </a:pPr>
            <a:r>
              <a:rPr lang="en-US" dirty="0"/>
              <a:t>On-campus</a:t>
            </a:r>
          </a:p>
          <a:p>
            <a:pPr marL="0" indent="0">
              <a:spcAft>
                <a:spcPts val="600"/>
              </a:spcAft>
              <a:buFont typeface="Montserrat"/>
              <a:buNone/>
            </a:pPr>
            <a:r>
              <a:rPr lang="en-US" dirty="0"/>
              <a:t>Palencia</a:t>
            </a:r>
          </a:p>
          <a:p>
            <a:pPr marL="0" indent="0">
              <a:spcAft>
                <a:spcPts val="600"/>
              </a:spcAft>
              <a:buFont typeface="Montserrat"/>
              <a:buNone/>
            </a:pPr>
            <a:r>
              <a:rPr lang="en-US" dirty="0"/>
              <a:t>The Pearl on Frankford</a:t>
            </a:r>
          </a:p>
          <a:p>
            <a:pPr marL="0" indent="0">
              <a:spcAft>
                <a:spcPts val="600"/>
              </a:spcAft>
              <a:buFont typeface="Montserrat"/>
              <a:buNone/>
            </a:pPr>
            <a:r>
              <a:rPr lang="en-US" dirty="0"/>
              <a:t>Estates on Frankford</a:t>
            </a:r>
          </a:p>
          <a:p>
            <a:pPr marL="0" indent="0">
              <a:spcAft>
                <a:spcPts val="600"/>
              </a:spcAft>
              <a:buFont typeface="Montserrat"/>
              <a:buNone/>
            </a:pPr>
            <a:r>
              <a:rPr lang="en-US" dirty="0"/>
              <a:t>Marquis at Waterview</a:t>
            </a:r>
          </a:p>
        </p:txBody>
      </p:sp>
      <p:sp>
        <p:nvSpPr>
          <p:cNvPr id="3" name="Google Shape;582;p74">
            <a:extLst>
              <a:ext uri="{FF2B5EF4-FFF2-40B4-BE49-F238E27FC236}">
                <a16:creationId xmlns:a16="http://schemas.microsoft.com/office/drawing/2014/main" id="{8AD1D03B-D532-FC28-9C70-F15151C5910C}"/>
              </a:ext>
            </a:extLst>
          </p:cNvPr>
          <p:cNvSpPr txBox="1">
            <a:spLocks/>
          </p:cNvSpPr>
          <p:nvPr/>
        </p:nvSpPr>
        <p:spPr>
          <a:xfrm>
            <a:off x="1886392" y="3981530"/>
            <a:ext cx="6277778" cy="92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600"/>
              </a:spcAft>
              <a:buFont typeface="Montserrat"/>
              <a:buNone/>
            </a:pPr>
            <a:r>
              <a:rPr lang="en-US" b="1" dirty="0"/>
              <a:t>More information listed on our website, which we are continuously updating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2420EB-9B74-93AD-3639-437EC5805B8E}"/>
              </a:ext>
            </a:extLst>
          </p:cNvPr>
          <p:cNvSpPr txBox="1"/>
          <p:nvPr/>
        </p:nvSpPr>
        <p:spPr>
          <a:xfrm>
            <a:off x="5743911" y="1884571"/>
            <a:ext cx="2420259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 typeface="Montserrat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Transportation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 typeface="Montserra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DART 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 typeface="Montserra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UTD students get a free </a:t>
            </a:r>
            <a:r>
              <a:rPr lang="en-US" dirty="0">
                <a:solidFill>
                  <a:srgbClr val="6363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transit p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ass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Tx/>
              <a:buFont typeface="Montserra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UTD has the Comet Cruiser</a:t>
            </a:r>
          </a:p>
        </p:txBody>
      </p:sp>
    </p:spTree>
    <p:extLst>
      <p:ext uri="{BB962C8B-B14F-4D97-AF65-F5344CB8AC3E}">
        <p14:creationId xmlns:p14="http://schemas.microsoft.com/office/powerpoint/2010/main" val="1323638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7"/>
          <p:cNvSpPr txBox="1">
            <a:spLocks noGrp="1"/>
          </p:cNvSpPr>
          <p:nvPr>
            <p:ph type="ctrTitle"/>
          </p:nvPr>
        </p:nvSpPr>
        <p:spPr>
          <a:xfrm>
            <a:off x="2294550" y="679938"/>
            <a:ext cx="4554900" cy="25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hope to see you soon!</a:t>
            </a:r>
            <a:endParaRPr/>
          </a:p>
        </p:txBody>
      </p:sp>
      <p:sp>
        <p:nvSpPr>
          <p:cNvPr id="623" name="Google Shape;623;p77"/>
          <p:cNvSpPr txBox="1">
            <a:spLocks noGrp="1"/>
          </p:cNvSpPr>
          <p:nvPr>
            <p:ph type="subTitle" idx="1"/>
          </p:nvPr>
        </p:nvSpPr>
        <p:spPr>
          <a:xfrm>
            <a:off x="1813500" y="3064825"/>
            <a:ext cx="5517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Keep up with us!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24" name="Google Shape;624;p77"/>
          <p:cNvSpPr txBox="1"/>
          <p:nvPr/>
        </p:nvSpPr>
        <p:spPr>
          <a:xfrm>
            <a:off x="2937775" y="3530491"/>
            <a:ext cx="121791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r>
              <a:rPr lang="en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Website</a:t>
            </a:r>
            <a:r>
              <a:rPr lang="en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</a:t>
            </a:r>
            <a:r>
              <a:rPr lang="en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Insta</a:t>
            </a:r>
            <a:r>
              <a:rPr lang="en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Twitter</a:t>
            </a:r>
            <a:r>
              <a:rPr lang="en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Facebook</a:t>
            </a:r>
            <a:r>
              <a:rPr lang="en" sz="1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73146-5D2A-067C-3E20-CE39779DC851}"/>
              </a:ext>
            </a:extLst>
          </p:cNvPr>
          <p:cNvSpPr txBox="1"/>
          <p:nvPr/>
        </p:nvSpPr>
        <p:spPr>
          <a:xfrm>
            <a:off x="4059044" y="3584425"/>
            <a:ext cx="27134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utdcgsa.weebly.com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@utdallascgsa</a:t>
            </a:r>
            <a:b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@utdallas_cgsa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UTD Chemistry Graduate Student Association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2"/>
          <p:cNvSpPr txBox="1">
            <a:spLocks noGrp="1"/>
          </p:cNvSpPr>
          <p:nvPr>
            <p:ph type="title"/>
          </p:nvPr>
        </p:nvSpPr>
        <p:spPr>
          <a:xfrm>
            <a:off x="1902600" y="1880400"/>
            <a:ext cx="5338800" cy="10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We &amp; What Do We Do?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4"/>
          <p:cNvSpPr txBox="1">
            <a:spLocks noGrp="1"/>
          </p:cNvSpPr>
          <p:nvPr>
            <p:ph type="title"/>
          </p:nvPr>
        </p:nvSpPr>
        <p:spPr>
          <a:xfrm>
            <a:off x="1713124" y="361375"/>
            <a:ext cx="67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Meet the Team</a:t>
            </a:r>
            <a:endParaRPr dirty="0"/>
          </a:p>
        </p:txBody>
      </p:sp>
      <p:sp>
        <p:nvSpPr>
          <p:cNvPr id="450" name="Google Shape;450;p64">
            <a:hlinkClick r:id="" action="ppaction://noaction"/>
          </p:cNvPr>
          <p:cNvSpPr txBox="1"/>
          <p:nvPr/>
        </p:nvSpPr>
        <p:spPr>
          <a:xfrm>
            <a:off x="41650" y="1433625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About Us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1" name="Google Shape;451;p64">
            <a:hlinkClick r:id="" action="ppaction://noaction"/>
          </p:cNvPr>
          <p:cNvSpPr txBox="1"/>
          <p:nvPr/>
        </p:nvSpPr>
        <p:spPr>
          <a:xfrm>
            <a:off x="-60062" y="231550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EA16B"/>
                </a:solidFill>
                <a:latin typeface="Lato"/>
                <a:ea typeface="Lato"/>
                <a:cs typeface="Lato"/>
                <a:sym typeface="Lato"/>
              </a:rPr>
              <a:t>Events</a:t>
            </a:r>
            <a:endParaRPr sz="1600">
              <a:solidFill>
                <a:srgbClr val="7EA16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2" name="Google Shape;452;p64">
            <a:hlinkClick r:id="" action="ppaction://noaction"/>
          </p:cNvPr>
          <p:cNvSpPr txBox="1"/>
          <p:nvPr/>
        </p:nvSpPr>
        <p:spPr>
          <a:xfrm>
            <a:off x="41650" y="3197363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EA16B"/>
                </a:solidFill>
                <a:latin typeface="Lato"/>
                <a:ea typeface="Lato"/>
                <a:cs typeface="Lato"/>
                <a:sym typeface="Lato"/>
              </a:rPr>
              <a:t>Efforts</a:t>
            </a:r>
            <a:endParaRPr sz="1600">
              <a:solidFill>
                <a:srgbClr val="7EA16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3" name="Google Shape;453;p64"/>
          <p:cNvSpPr/>
          <p:nvPr/>
        </p:nvSpPr>
        <p:spPr>
          <a:xfrm>
            <a:off x="41650" y="1490250"/>
            <a:ext cx="64500" cy="393600"/>
          </a:xfrm>
          <a:prstGeom prst="roundRect">
            <a:avLst>
              <a:gd name="adj" fmla="val 41412"/>
            </a:avLst>
          </a:prstGeom>
          <a:solidFill>
            <a:srgbClr val="B26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4B71"/>
              </a:solidFill>
            </a:endParaRPr>
          </a:p>
        </p:txBody>
      </p:sp>
      <p:sp>
        <p:nvSpPr>
          <p:cNvPr id="454" name="Google Shape;454;p64">
            <a:hlinkClick r:id="" action="ppaction://hlinkshowjump?jump=previousslide"/>
          </p:cNvPr>
          <p:cNvSpPr/>
          <p:nvPr/>
        </p:nvSpPr>
        <p:spPr>
          <a:xfrm flipH="1">
            <a:off x="569552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4">
            <a:hlinkClick r:id="" action="ppaction://hlinkshowjump?jump=nextslide"/>
          </p:cNvPr>
          <p:cNvSpPr/>
          <p:nvPr/>
        </p:nvSpPr>
        <p:spPr>
          <a:xfrm>
            <a:off x="798345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4">
            <a:hlinkClick r:id="" action="ppaction://noaction"/>
          </p:cNvPr>
          <p:cNvSpPr/>
          <p:nvPr/>
        </p:nvSpPr>
        <p:spPr>
          <a:xfrm>
            <a:off x="715654" y="542579"/>
            <a:ext cx="210367" cy="210316"/>
          </a:xfrm>
          <a:custGeom>
            <a:avLst/>
            <a:gdLst/>
            <a:ahLst/>
            <a:cxnLst/>
            <a:rect l="l" t="t" r="r" b="b"/>
            <a:pathLst>
              <a:path w="60712" h="60349" extrusionOk="0">
                <a:moveTo>
                  <a:pt x="36809" y="38794"/>
                </a:moveTo>
                <a:lnTo>
                  <a:pt x="36809" y="56043"/>
                </a:lnTo>
                <a:lnTo>
                  <a:pt x="23879" y="56043"/>
                </a:lnTo>
                <a:lnTo>
                  <a:pt x="23879" y="38794"/>
                </a:lnTo>
                <a:close/>
                <a:moveTo>
                  <a:pt x="30344" y="5206"/>
                </a:moveTo>
                <a:lnTo>
                  <a:pt x="51898" y="26761"/>
                </a:lnTo>
                <a:lnTo>
                  <a:pt x="51898" y="56043"/>
                </a:lnTo>
                <a:lnTo>
                  <a:pt x="41115" y="56043"/>
                </a:lnTo>
                <a:lnTo>
                  <a:pt x="41115" y="36635"/>
                </a:lnTo>
                <a:cubicBezTo>
                  <a:pt x="41115" y="35448"/>
                  <a:pt x="40155" y="34488"/>
                  <a:pt x="38968" y="34488"/>
                </a:cubicBezTo>
                <a:lnTo>
                  <a:pt x="21719" y="34488"/>
                </a:lnTo>
                <a:cubicBezTo>
                  <a:pt x="21712" y="34488"/>
                  <a:pt x="21704" y="34488"/>
                  <a:pt x="21697" y="34488"/>
                </a:cubicBezTo>
                <a:cubicBezTo>
                  <a:pt x="20520" y="34488"/>
                  <a:pt x="19573" y="35456"/>
                  <a:pt x="19573" y="36635"/>
                </a:cubicBezTo>
                <a:lnTo>
                  <a:pt x="19573" y="56043"/>
                </a:lnTo>
                <a:lnTo>
                  <a:pt x="8789" y="56043"/>
                </a:lnTo>
                <a:lnTo>
                  <a:pt x="8789" y="26761"/>
                </a:lnTo>
                <a:lnTo>
                  <a:pt x="30344" y="5206"/>
                </a:lnTo>
                <a:close/>
                <a:moveTo>
                  <a:pt x="30344" y="1"/>
                </a:moveTo>
                <a:cubicBezTo>
                  <a:pt x="29791" y="1"/>
                  <a:pt x="29239" y="212"/>
                  <a:pt x="28816" y="635"/>
                </a:cubicBezTo>
                <a:lnTo>
                  <a:pt x="5115" y="24336"/>
                </a:lnTo>
                <a:lnTo>
                  <a:pt x="796" y="28655"/>
                </a:lnTo>
                <a:cubicBezTo>
                  <a:pt x="1" y="29501"/>
                  <a:pt x="14" y="30827"/>
                  <a:pt x="847" y="31660"/>
                </a:cubicBezTo>
                <a:cubicBezTo>
                  <a:pt x="1264" y="32077"/>
                  <a:pt x="1811" y="32285"/>
                  <a:pt x="2361" y="32285"/>
                </a:cubicBezTo>
                <a:cubicBezTo>
                  <a:pt x="2894" y="32285"/>
                  <a:pt x="3430" y="32089"/>
                  <a:pt x="3852" y="31698"/>
                </a:cubicBezTo>
                <a:lnTo>
                  <a:pt x="4483" y="31066"/>
                </a:lnTo>
                <a:lnTo>
                  <a:pt x="4483" y="58189"/>
                </a:lnTo>
                <a:cubicBezTo>
                  <a:pt x="4483" y="59376"/>
                  <a:pt x="5443" y="60349"/>
                  <a:pt x="6630" y="60349"/>
                </a:cubicBezTo>
                <a:lnTo>
                  <a:pt x="54045" y="60349"/>
                </a:lnTo>
                <a:cubicBezTo>
                  <a:pt x="55232" y="60336"/>
                  <a:pt x="56191" y="59376"/>
                  <a:pt x="56204" y="58189"/>
                </a:cubicBezTo>
                <a:lnTo>
                  <a:pt x="56204" y="31066"/>
                </a:lnTo>
                <a:lnTo>
                  <a:pt x="56835" y="31698"/>
                </a:lnTo>
                <a:cubicBezTo>
                  <a:pt x="57252" y="32115"/>
                  <a:pt x="57801" y="32323"/>
                  <a:pt x="58352" y="32323"/>
                </a:cubicBezTo>
                <a:cubicBezTo>
                  <a:pt x="58903" y="32323"/>
                  <a:pt x="59455" y="32115"/>
                  <a:pt x="59878" y="31698"/>
                </a:cubicBezTo>
                <a:cubicBezTo>
                  <a:pt x="60712" y="30852"/>
                  <a:pt x="60712" y="29488"/>
                  <a:pt x="59878" y="28642"/>
                </a:cubicBezTo>
                <a:lnTo>
                  <a:pt x="59878" y="28655"/>
                </a:lnTo>
                <a:lnTo>
                  <a:pt x="31872" y="635"/>
                </a:lnTo>
                <a:cubicBezTo>
                  <a:pt x="31449" y="212"/>
                  <a:pt x="30896" y="1"/>
                  <a:pt x="30344" y="1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2622F"/>
              </a:solidFill>
            </a:endParaRPr>
          </a:p>
        </p:txBody>
      </p:sp>
      <p:sp>
        <p:nvSpPr>
          <p:cNvPr id="4" name="Google Shape;440;p63">
            <a:extLst>
              <a:ext uri="{FF2B5EF4-FFF2-40B4-BE49-F238E27FC236}">
                <a16:creationId xmlns:a16="http://schemas.microsoft.com/office/drawing/2014/main" id="{E0268748-7119-0484-E328-15123D9BA318}"/>
              </a:ext>
            </a:extLst>
          </p:cNvPr>
          <p:cNvSpPr txBox="1"/>
          <p:nvPr/>
        </p:nvSpPr>
        <p:spPr>
          <a:xfrm>
            <a:off x="1318431" y="2062181"/>
            <a:ext cx="1714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President: 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Kira Mills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440;p63">
            <a:extLst>
              <a:ext uri="{FF2B5EF4-FFF2-40B4-BE49-F238E27FC236}">
                <a16:creationId xmlns:a16="http://schemas.microsoft.com/office/drawing/2014/main" id="{BCCB2A66-5EAB-B7F1-7145-7AA67A3DF25B}"/>
              </a:ext>
            </a:extLst>
          </p:cNvPr>
          <p:cNvSpPr txBox="1"/>
          <p:nvPr/>
        </p:nvSpPr>
        <p:spPr>
          <a:xfrm>
            <a:off x="2771234" y="2062181"/>
            <a:ext cx="1714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Vice President: 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Muhammad Abbas</a:t>
            </a:r>
          </a:p>
        </p:txBody>
      </p:sp>
      <p:sp>
        <p:nvSpPr>
          <p:cNvPr id="6" name="Google Shape;440;p63">
            <a:extLst>
              <a:ext uri="{FF2B5EF4-FFF2-40B4-BE49-F238E27FC236}">
                <a16:creationId xmlns:a16="http://schemas.microsoft.com/office/drawing/2014/main" id="{5946904C-819C-B29C-2092-89198E267389}"/>
              </a:ext>
            </a:extLst>
          </p:cNvPr>
          <p:cNvSpPr txBox="1"/>
          <p:nvPr/>
        </p:nvSpPr>
        <p:spPr>
          <a:xfrm>
            <a:off x="4224036" y="2062181"/>
            <a:ext cx="1714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Sustainability Officer: 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Karen Cortés</a:t>
            </a:r>
          </a:p>
        </p:txBody>
      </p:sp>
      <p:sp>
        <p:nvSpPr>
          <p:cNvPr id="7" name="Google Shape;440;p63">
            <a:extLst>
              <a:ext uri="{FF2B5EF4-FFF2-40B4-BE49-F238E27FC236}">
                <a16:creationId xmlns:a16="http://schemas.microsoft.com/office/drawing/2014/main" id="{341EBDDC-26BF-2FDB-62E8-E9D80FEBB1E6}"/>
              </a:ext>
            </a:extLst>
          </p:cNvPr>
          <p:cNvSpPr txBox="1"/>
          <p:nvPr/>
        </p:nvSpPr>
        <p:spPr>
          <a:xfrm>
            <a:off x="5676838" y="2062181"/>
            <a:ext cx="199829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Diversity Officer: 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Jonathan Martinez-Garcia</a:t>
            </a:r>
          </a:p>
        </p:txBody>
      </p:sp>
      <p:sp>
        <p:nvSpPr>
          <p:cNvPr id="8" name="Google Shape;440;p63">
            <a:extLst>
              <a:ext uri="{FF2B5EF4-FFF2-40B4-BE49-F238E27FC236}">
                <a16:creationId xmlns:a16="http://schemas.microsoft.com/office/drawing/2014/main" id="{DF254826-0ADE-AC73-FB84-7595C4FF0227}"/>
              </a:ext>
            </a:extLst>
          </p:cNvPr>
          <p:cNvSpPr txBox="1"/>
          <p:nvPr/>
        </p:nvSpPr>
        <p:spPr>
          <a:xfrm>
            <a:off x="7413134" y="2062181"/>
            <a:ext cx="199829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Treasurer: 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Arslan </a:t>
            </a:r>
            <a:r>
              <a:rPr lang="en-US" sz="1200" dirty="0" err="1">
                <a:latin typeface="Lato"/>
                <a:ea typeface="Lato"/>
                <a:cs typeface="Lato"/>
                <a:sym typeface="Lato"/>
              </a:rPr>
              <a:t>Umer</a:t>
            </a:r>
            <a:endParaRPr lang="en-US"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440;p63">
            <a:extLst>
              <a:ext uri="{FF2B5EF4-FFF2-40B4-BE49-F238E27FC236}">
                <a16:creationId xmlns:a16="http://schemas.microsoft.com/office/drawing/2014/main" id="{3779D18E-906B-A69E-B409-8791B22F76FC}"/>
              </a:ext>
            </a:extLst>
          </p:cNvPr>
          <p:cNvSpPr txBox="1"/>
          <p:nvPr/>
        </p:nvSpPr>
        <p:spPr>
          <a:xfrm>
            <a:off x="1217155" y="3992884"/>
            <a:ext cx="1998293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Public Relations: 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r>
              <a:rPr lang="en-US" sz="1200" dirty="0" err="1">
                <a:latin typeface="Lato"/>
                <a:ea typeface="Lato"/>
                <a:cs typeface="Lato"/>
                <a:sym typeface="Lato"/>
              </a:rPr>
              <a:t>Monét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Brown</a:t>
            </a:r>
          </a:p>
        </p:txBody>
      </p:sp>
      <p:sp>
        <p:nvSpPr>
          <p:cNvPr id="10" name="Google Shape;440;p63">
            <a:extLst>
              <a:ext uri="{FF2B5EF4-FFF2-40B4-BE49-F238E27FC236}">
                <a16:creationId xmlns:a16="http://schemas.microsoft.com/office/drawing/2014/main" id="{7BD3D2DF-854C-A6AB-A3B9-95ED6810970B}"/>
              </a:ext>
            </a:extLst>
          </p:cNvPr>
          <p:cNvSpPr txBox="1"/>
          <p:nvPr/>
        </p:nvSpPr>
        <p:spPr>
          <a:xfrm>
            <a:off x="3163296" y="3992884"/>
            <a:ext cx="199829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Student Coordinators: </a:t>
            </a:r>
            <a:br>
              <a:rPr lang="en-US" sz="1200" dirty="0">
                <a:latin typeface="Lato"/>
                <a:ea typeface="Lato"/>
                <a:cs typeface="Lato"/>
                <a:sym typeface="Lato"/>
              </a:rPr>
            </a:b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Himanshu Polara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Lato"/>
                <a:ea typeface="Lato"/>
                <a:cs typeface="Lato"/>
                <a:sym typeface="Lato"/>
              </a:rPr>
              <a:t>Hasna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Begam</a:t>
            </a:r>
          </a:p>
        </p:txBody>
      </p:sp>
      <p:sp>
        <p:nvSpPr>
          <p:cNvPr id="11" name="Google Shape;440;p63">
            <a:extLst>
              <a:ext uri="{FF2B5EF4-FFF2-40B4-BE49-F238E27FC236}">
                <a16:creationId xmlns:a16="http://schemas.microsoft.com/office/drawing/2014/main" id="{D7251F79-9459-20AE-069F-0222020F08D9}"/>
              </a:ext>
            </a:extLst>
          </p:cNvPr>
          <p:cNvSpPr txBox="1"/>
          <p:nvPr/>
        </p:nvSpPr>
        <p:spPr>
          <a:xfrm>
            <a:off x="5109437" y="3992884"/>
            <a:ext cx="199829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Outreach Event Coordinators: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Ayala Ben David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Lato"/>
                <a:ea typeface="Lato"/>
                <a:cs typeface="Lato"/>
                <a:sym typeface="Lato"/>
              </a:rPr>
              <a:t>Perouza</a:t>
            </a: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dirty="0" err="1">
                <a:latin typeface="Lato"/>
                <a:ea typeface="Lato"/>
                <a:cs typeface="Lato"/>
                <a:sym typeface="Lato"/>
              </a:rPr>
              <a:t>Parsamian</a:t>
            </a:r>
            <a:endParaRPr lang="en-US" sz="12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" name="Picture 1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9D710F-A917-D122-DE04-0A7EC720F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808" y="2282963"/>
            <a:ext cx="1828800" cy="182880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D89D9059-B227-2E8C-63A5-805B391C2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418" y="2692754"/>
            <a:ext cx="1828800" cy="1828800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5D2A82CB-8227-FEB6-5874-3E9309E6B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018" y="724855"/>
            <a:ext cx="1828800" cy="18288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FF9C78DE-A66E-FAC3-E7A7-99ABAF710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939" y="2269574"/>
            <a:ext cx="1828800" cy="1828800"/>
          </a:xfrm>
          <a:prstGeom prst="rect">
            <a:avLst/>
          </a:prstGeom>
        </p:spPr>
      </p:pic>
      <p:pic>
        <p:nvPicPr>
          <p:cNvPr id="23" name="Picture 22" descr="A picture containing person, dark&#10;&#10;Description automatically generated">
            <a:extLst>
              <a:ext uri="{FF2B5EF4-FFF2-40B4-BE49-F238E27FC236}">
                <a16:creationId xmlns:a16="http://schemas.microsoft.com/office/drawing/2014/main" id="{352BFC22-E512-9B73-AD02-A16C79E60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342" y="724855"/>
            <a:ext cx="1828800" cy="1828800"/>
          </a:xfrm>
          <a:prstGeom prst="rect">
            <a:avLst/>
          </a:prstGeom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B047FDCD-4EC6-4F7C-ACBB-165580BE24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7036" y="724855"/>
            <a:ext cx="1828800" cy="1828800"/>
          </a:xfrm>
          <a:prstGeom prst="rect">
            <a:avLst/>
          </a:prstGeom>
        </p:spPr>
      </p:pic>
      <p:pic>
        <p:nvPicPr>
          <p:cNvPr id="27" name="Picture 26" descr="A picture containing person, dark, male&#10;&#10;Description automatically generated">
            <a:extLst>
              <a:ext uri="{FF2B5EF4-FFF2-40B4-BE49-F238E27FC236}">
                <a16:creationId xmlns:a16="http://schemas.microsoft.com/office/drawing/2014/main" id="{2D329535-711E-981B-C51D-5FDAA81F5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5990" y="724855"/>
            <a:ext cx="1828800" cy="18288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105D0B9-295A-8D5C-990C-1BCF40D8E2E5}"/>
              </a:ext>
            </a:extLst>
          </p:cNvPr>
          <p:cNvSpPr/>
          <p:nvPr/>
        </p:nvSpPr>
        <p:spPr>
          <a:xfrm>
            <a:off x="8251902" y="4220201"/>
            <a:ext cx="966439" cy="923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440;p63">
            <a:extLst>
              <a:ext uri="{FF2B5EF4-FFF2-40B4-BE49-F238E27FC236}">
                <a16:creationId xmlns:a16="http://schemas.microsoft.com/office/drawing/2014/main" id="{A795C185-582A-1700-F6C6-66E1703D43CF}"/>
              </a:ext>
            </a:extLst>
          </p:cNvPr>
          <p:cNvSpPr txBox="1"/>
          <p:nvPr/>
        </p:nvSpPr>
        <p:spPr>
          <a:xfrm>
            <a:off x="7055579" y="3992884"/>
            <a:ext cx="199829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Social Event Coordinators: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Mauricio </a:t>
            </a:r>
            <a:r>
              <a:rPr lang="en-US" sz="1200" dirty="0" err="1">
                <a:latin typeface="Lato"/>
                <a:ea typeface="Lato"/>
                <a:cs typeface="Lato"/>
                <a:sym typeface="Lato"/>
              </a:rPr>
              <a:t>Martil</a:t>
            </a:r>
            <a:endParaRPr lang="en-US" sz="1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Lato"/>
                <a:ea typeface="Lato"/>
                <a:cs typeface="Lato"/>
                <a:sym typeface="Lato"/>
              </a:rPr>
              <a:t>Fahad Bin Haque</a:t>
            </a:r>
          </a:p>
        </p:txBody>
      </p:sp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id="{C4A04AF3-5F48-931F-F4BA-934F0575FF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1919" y="2805794"/>
            <a:ext cx="1828800" cy="1828800"/>
          </a:xfrm>
          <a:prstGeom prst="rect">
            <a:avLst/>
          </a:prstGeom>
        </p:spPr>
      </p:pic>
      <p:pic>
        <p:nvPicPr>
          <p:cNvPr id="449" name="Picture 448" descr="A picture containing logo&#10;&#10;Description automatically generated">
            <a:extLst>
              <a:ext uri="{FF2B5EF4-FFF2-40B4-BE49-F238E27FC236}">
                <a16:creationId xmlns:a16="http://schemas.microsoft.com/office/drawing/2014/main" id="{678A21EE-3670-C162-CF73-7971CD7EBB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8431" y="2626296"/>
            <a:ext cx="1828800" cy="1828800"/>
          </a:xfrm>
          <a:prstGeom prst="rect">
            <a:avLst/>
          </a:prstGeom>
        </p:spPr>
      </p:pic>
      <p:pic>
        <p:nvPicPr>
          <p:cNvPr id="458" name="Picture 457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2993231B-0965-A54E-CA9A-684956C09A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6228" y="2339165"/>
            <a:ext cx="1828800" cy="1828800"/>
          </a:xfrm>
          <a:prstGeom prst="rect">
            <a:avLst/>
          </a:prstGeom>
        </p:spPr>
      </p:pic>
      <p:pic>
        <p:nvPicPr>
          <p:cNvPr id="460" name="Picture 459" descr="A picture containing logo&#10;&#10;Description automatically generated">
            <a:extLst>
              <a:ext uri="{FF2B5EF4-FFF2-40B4-BE49-F238E27FC236}">
                <a16:creationId xmlns:a16="http://schemas.microsoft.com/office/drawing/2014/main" id="{EB2F5A3B-20FD-E14C-D141-83DA375716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7880" y="772650"/>
            <a:ext cx="1828800" cy="1828800"/>
          </a:xfrm>
          <a:prstGeom prst="rect">
            <a:avLst/>
          </a:prstGeom>
        </p:spPr>
      </p:pic>
      <p:pic>
        <p:nvPicPr>
          <p:cNvPr id="462" name="Picture 46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6CC4CF4F-0A54-E2E6-78FA-642B9FBDC6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6990" y="276736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2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4"/>
          <p:cNvPicPr preferRelativeResize="0"/>
          <p:nvPr/>
        </p:nvPicPr>
        <p:blipFill>
          <a:blip r:embed="rId3"/>
          <a:srcRect t="397" b="397"/>
          <a:stretch/>
        </p:blipFill>
        <p:spPr>
          <a:xfrm>
            <a:off x="4294368" y="3394163"/>
            <a:ext cx="1550312" cy="153800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4"/>
          <p:cNvSpPr txBox="1">
            <a:spLocks noGrp="1"/>
          </p:cNvSpPr>
          <p:nvPr>
            <p:ph type="title"/>
          </p:nvPr>
        </p:nvSpPr>
        <p:spPr>
          <a:xfrm>
            <a:off x="1713124" y="361375"/>
            <a:ext cx="67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Goals</a:t>
            </a:r>
            <a:endParaRPr/>
          </a:p>
        </p:txBody>
      </p:sp>
      <p:sp>
        <p:nvSpPr>
          <p:cNvPr id="449" name="Google Shape;449;p64"/>
          <p:cNvSpPr txBox="1">
            <a:spLocks noGrp="1"/>
          </p:cNvSpPr>
          <p:nvPr>
            <p:ph type="body" idx="1"/>
          </p:nvPr>
        </p:nvSpPr>
        <p:spPr>
          <a:xfrm>
            <a:off x="1796825" y="934075"/>
            <a:ext cx="6545400" cy="949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FF"/>
                </a:highlight>
              </a:rPr>
              <a:t>The purpose of CGSA is to foster a community of chemistry graduate students.   We will promote communication between the Chemistry Department and other  UTD departments and the graduate students.  </a:t>
            </a:r>
            <a:endParaRPr dirty="0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450" name="Google Shape;450;p64">
            <a:hlinkClick r:id="" action="ppaction://noaction"/>
          </p:cNvPr>
          <p:cNvSpPr txBox="1"/>
          <p:nvPr/>
        </p:nvSpPr>
        <p:spPr>
          <a:xfrm>
            <a:off x="41650" y="1433625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About Us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1" name="Google Shape;451;p64">
            <a:hlinkClick r:id="" action="ppaction://noaction"/>
          </p:cNvPr>
          <p:cNvSpPr txBox="1"/>
          <p:nvPr/>
        </p:nvSpPr>
        <p:spPr>
          <a:xfrm>
            <a:off x="-60062" y="231550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EA16B"/>
                </a:solidFill>
                <a:latin typeface="Lato"/>
                <a:ea typeface="Lato"/>
                <a:cs typeface="Lato"/>
                <a:sym typeface="Lato"/>
              </a:rPr>
              <a:t>Events</a:t>
            </a:r>
            <a:endParaRPr sz="1600">
              <a:solidFill>
                <a:srgbClr val="7EA16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2" name="Google Shape;452;p64">
            <a:hlinkClick r:id="" action="ppaction://noaction"/>
          </p:cNvPr>
          <p:cNvSpPr txBox="1"/>
          <p:nvPr/>
        </p:nvSpPr>
        <p:spPr>
          <a:xfrm>
            <a:off x="41650" y="3197363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EA16B"/>
                </a:solidFill>
                <a:latin typeface="Lato"/>
                <a:ea typeface="Lato"/>
                <a:cs typeface="Lato"/>
                <a:sym typeface="Lato"/>
              </a:rPr>
              <a:t>Efforts</a:t>
            </a:r>
            <a:endParaRPr sz="1600">
              <a:solidFill>
                <a:srgbClr val="7EA16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3" name="Google Shape;453;p64"/>
          <p:cNvSpPr/>
          <p:nvPr/>
        </p:nvSpPr>
        <p:spPr>
          <a:xfrm>
            <a:off x="41650" y="1490250"/>
            <a:ext cx="64500" cy="393600"/>
          </a:xfrm>
          <a:prstGeom prst="roundRect">
            <a:avLst>
              <a:gd name="adj" fmla="val 41412"/>
            </a:avLst>
          </a:prstGeom>
          <a:solidFill>
            <a:srgbClr val="B26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4B71"/>
              </a:solidFill>
            </a:endParaRPr>
          </a:p>
        </p:txBody>
      </p:sp>
      <p:sp>
        <p:nvSpPr>
          <p:cNvPr id="454" name="Google Shape;454;p64">
            <a:hlinkClick r:id="" action="ppaction://hlinkshowjump?jump=previousslide"/>
          </p:cNvPr>
          <p:cNvSpPr/>
          <p:nvPr/>
        </p:nvSpPr>
        <p:spPr>
          <a:xfrm flipH="1">
            <a:off x="569552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4">
            <a:hlinkClick r:id="" action="ppaction://hlinkshowjump?jump=nextslide"/>
          </p:cNvPr>
          <p:cNvSpPr/>
          <p:nvPr/>
        </p:nvSpPr>
        <p:spPr>
          <a:xfrm>
            <a:off x="798345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4">
            <a:hlinkClick r:id="" action="ppaction://noaction"/>
          </p:cNvPr>
          <p:cNvSpPr/>
          <p:nvPr/>
        </p:nvSpPr>
        <p:spPr>
          <a:xfrm>
            <a:off x="715654" y="542579"/>
            <a:ext cx="210367" cy="210316"/>
          </a:xfrm>
          <a:custGeom>
            <a:avLst/>
            <a:gdLst/>
            <a:ahLst/>
            <a:cxnLst/>
            <a:rect l="l" t="t" r="r" b="b"/>
            <a:pathLst>
              <a:path w="60712" h="60349" extrusionOk="0">
                <a:moveTo>
                  <a:pt x="36809" y="38794"/>
                </a:moveTo>
                <a:lnTo>
                  <a:pt x="36809" y="56043"/>
                </a:lnTo>
                <a:lnTo>
                  <a:pt x="23879" y="56043"/>
                </a:lnTo>
                <a:lnTo>
                  <a:pt x="23879" y="38794"/>
                </a:lnTo>
                <a:close/>
                <a:moveTo>
                  <a:pt x="30344" y="5206"/>
                </a:moveTo>
                <a:lnTo>
                  <a:pt x="51898" y="26761"/>
                </a:lnTo>
                <a:lnTo>
                  <a:pt x="51898" y="56043"/>
                </a:lnTo>
                <a:lnTo>
                  <a:pt x="41115" y="56043"/>
                </a:lnTo>
                <a:lnTo>
                  <a:pt x="41115" y="36635"/>
                </a:lnTo>
                <a:cubicBezTo>
                  <a:pt x="41115" y="35448"/>
                  <a:pt x="40155" y="34488"/>
                  <a:pt x="38968" y="34488"/>
                </a:cubicBezTo>
                <a:lnTo>
                  <a:pt x="21719" y="34488"/>
                </a:lnTo>
                <a:cubicBezTo>
                  <a:pt x="21712" y="34488"/>
                  <a:pt x="21704" y="34488"/>
                  <a:pt x="21697" y="34488"/>
                </a:cubicBezTo>
                <a:cubicBezTo>
                  <a:pt x="20520" y="34488"/>
                  <a:pt x="19573" y="35456"/>
                  <a:pt x="19573" y="36635"/>
                </a:cubicBezTo>
                <a:lnTo>
                  <a:pt x="19573" y="56043"/>
                </a:lnTo>
                <a:lnTo>
                  <a:pt x="8789" y="56043"/>
                </a:lnTo>
                <a:lnTo>
                  <a:pt x="8789" y="26761"/>
                </a:lnTo>
                <a:lnTo>
                  <a:pt x="30344" y="5206"/>
                </a:lnTo>
                <a:close/>
                <a:moveTo>
                  <a:pt x="30344" y="1"/>
                </a:moveTo>
                <a:cubicBezTo>
                  <a:pt x="29791" y="1"/>
                  <a:pt x="29239" y="212"/>
                  <a:pt x="28816" y="635"/>
                </a:cubicBezTo>
                <a:lnTo>
                  <a:pt x="5115" y="24336"/>
                </a:lnTo>
                <a:lnTo>
                  <a:pt x="796" y="28655"/>
                </a:lnTo>
                <a:cubicBezTo>
                  <a:pt x="1" y="29501"/>
                  <a:pt x="14" y="30827"/>
                  <a:pt x="847" y="31660"/>
                </a:cubicBezTo>
                <a:cubicBezTo>
                  <a:pt x="1264" y="32077"/>
                  <a:pt x="1811" y="32285"/>
                  <a:pt x="2361" y="32285"/>
                </a:cubicBezTo>
                <a:cubicBezTo>
                  <a:pt x="2894" y="32285"/>
                  <a:pt x="3430" y="32089"/>
                  <a:pt x="3852" y="31698"/>
                </a:cubicBezTo>
                <a:lnTo>
                  <a:pt x="4483" y="31066"/>
                </a:lnTo>
                <a:lnTo>
                  <a:pt x="4483" y="58189"/>
                </a:lnTo>
                <a:cubicBezTo>
                  <a:pt x="4483" y="59376"/>
                  <a:pt x="5443" y="60349"/>
                  <a:pt x="6630" y="60349"/>
                </a:cubicBezTo>
                <a:lnTo>
                  <a:pt x="54045" y="60349"/>
                </a:lnTo>
                <a:cubicBezTo>
                  <a:pt x="55232" y="60336"/>
                  <a:pt x="56191" y="59376"/>
                  <a:pt x="56204" y="58189"/>
                </a:cubicBezTo>
                <a:lnTo>
                  <a:pt x="56204" y="31066"/>
                </a:lnTo>
                <a:lnTo>
                  <a:pt x="56835" y="31698"/>
                </a:lnTo>
                <a:cubicBezTo>
                  <a:pt x="57252" y="32115"/>
                  <a:pt x="57801" y="32323"/>
                  <a:pt x="58352" y="32323"/>
                </a:cubicBezTo>
                <a:cubicBezTo>
                  <a:pt x="58903" y="32323"/>
                  <a:pt x="59455" y="32115"/>
                  <a:pt x="59878" y="31698"/>
                </a:cubicBezTo>
                <a:cubicBezTo>
                  <a:pt x="60712" y="30852"/>
                  <a:pt x="60712" y="29488"/>
                  <a:pt x="59878" y="28642"/>
                </a:cubicBezTo>
                <a:lnTo>
                  <a:pt x="59878" y="28655"/>
                </a:lnTo>
                <a:lnTo>
                  <a:pt x="31872" y="635"/>
                </a:lnTo>
                <a:cubicBezTo>
                  <a:pt x="31449" y="212"/>
                  <a:pt x="30896" y="1"/>
                  <a:pt x="30344" y="1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2622F"/>
              </a:solidFill>
            </a:endParaRPr>
          </a:p>
        </p:txBody>
      </p:sp>
      <p:sp>
        <p:nvSpPr>
          <p:cNvPr id="458" name="Google Shape;458;p64"/>
          <p:cNvSpPr txBox="1"/>
          <p:nvPr/>
        </p:nvSpPr>
        <p:spPr>
          <a:xfrm>
            <a:off x="4141325" y="4743300"/>
            <a:ext cx="185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bit.ly/cgsasurvey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00720-C7FE-02FD-2A1B-C983C05DEA40}"/>
              </a:ext>
            </a:extLst>
          </p:cNvPr>
          <p:cNvSpPr txBox="1"/>
          <p:nvPr/>
        </p:nvSpPr>
        <p:spPr>
          <a:xfrm>
            <a:off x="2238974" y="1872448"/>
            <a:ext cx="5661102" cy="1307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600"/>
              <a:buFont typeface="Montserra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highlight>
                  <a:srgbClr val="FFFFFF"/>
                </a:highlight>
                <a:uLnTx/>
                <a:uFillTx/>
                <a:latin typeface="Lato"/>
                <a:ea typeface="Lato"/>
                <a:cs typeface="Lato"/>
                <a:sym typeface="Lato"/>
              </a:rPr>
              <a:t>We provide members with opportunities for networking, career development, community outreach, improved  sustainability, and chances to meet other  members of the department. Additionally, we will connect the students to on-campus resources to help with any concerns they may have.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59E53-397B-B4E6-07B3-219F135C2CA3}"/>
              </a:ext>
            </a:extLst>
          </p:cNvPr>
          <p:cNvSpPr txBox="1"/>
          <p:nvPr/>
        </p:nvSpPr>
        <p:spPr>
          <a:xfrm>
            <a:off x="2238974" y="3168455"/>
            <a:ext cx="5661102" cy="316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1600"/>
              <a:buFont typeface="Montserra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highlight>
                  <a:srgbClr val="FFFFFF"/>
                </a:highlight>
                <a:uLnTx/>
                <a:uFillTx/>
                <a:latin typeface="Lato"/>
                <a:ea typeface="Lato"/>
                <a:cs typeface="Lato"/>
                <a:sym typeface="Lato"/>
              </a:rPr>
              <a:t>To better help us help you, please fill out the survey below: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5"/>
          <p:cNvSpPr txBox="1">
            <a:spLocks noGrp="1"/>
          </p:cNvSpPr>
          <p:nvPr>
            <p:ph type="title"/>
          </p:nvPr>
        </p:nvSpPr>
        <p:spPr>
          <a:xfrm>
            <a:off x="1713124" y="361375"/>
            <a:ext cx="67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Semester</a:t>
            </a:r>
            <a:endParaRPr/>
          </a:p>
        </p:txBody>
      </p:sp>
      <p:sp>
        <p:nvSpPr>
          <p:cNvPr id="464" name="Google Shape;464;p65"/>
          <p:cNvSpPr txBox="1">
            <a:spLocks noGrp="1"/>
          </p:cNvSpPr>
          <p:nvPr>
            <p:ph type="body" idx="1"/>
          </p:nvPr>
        </p:nvSpPr>
        <p:spPr>
          <a:xfrm>
            <a:off x="1656875" y="1178125"/>
            <a:ext cx="6825300" cy="3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FF"/>
                </a:highlight>
              </a:rPr>
              <a:t>Specifically, during the fall semester, our primary aims are: </a:t>
            </a:r>
            <a:endParaRPr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>
                <a:highlight>
                  <a:srgbClr val="FFFFFF"/>
                </a:highlight>
              </a:rPr>
              <a:t>With our new students: </a:t>
            </a:r>
            <a:endParaRPr dirty="0"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>
                <a:highlight>
                  <a:srgbClr val="FFFFFF"/>
                </a:highlight>
              </a:rPr>
              <a:t>To help each of you acclimate to campus and choose a research lab</a:t>
            </a:r>
            <a:endParaRPr dirty="0"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>
                <a:highlight>
                  <a:srgbClr val="FFFFFF"/>
                </a:highlight>
              </a:rPr>
              <a:t>Connect you to the different resources on campus</a:t>
            </a:r>
            <a:endParaRPr dirty="0"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>
                <a:highlight>
                  <a:srgbClr val="FFFFFF"/>
                </a:highlight>
              </a:rPr>
              <a:t>Help you meet other students in your own cohort and in others </a:t>
            </a:r>
            <a:endParaRPr dirty="0"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>
                <a:highlight>
                  <a:srgbClr val="FFFFFF"/>
                </a:highlight>
              </a:rPr>
              <a:t>Larger efforts: </a:t>
            </a:r>
            <a:endParaRPr dirty="0"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>
                <a:highlight>
                  <a:srgbClr val="FFFFFF"/>
                </a:highlight>
              </a:rPr>
              <a:t>Improve the sustainability of our department</a:t>
            </a:r>
            <a:endParaRPr dirty="0"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>
                <a:highlight>
                  <a:srgbClr val="FFFFFF"/>
                </a:highlight>
              </a:rPr>
              <a:t>Have more participation at our own events and in the larger professional community</a:t>
            </a:r>
            <a:endParaRPr dirty="0">
              <a:highlight>
                <a:srgbClr val="FFFFFF"/>
              </a:highlight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dirty="0">
                <a:highlight>
                  <a:srgbClr val="FFFFFF"/>
                </a:highlight>
              </a:rPr>
              <a:t>Maintain outreach efforts with our local community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465" name="Google Shape;465;p65">
            <a:hlinkClick r:id="" action="ppaction://hlinkshowjump?jump=previousslide"/>
          </p:cNvPr>
          <p:cNvSpPr/>
          <p:nvPr/>
        </p:nvSpPr>
        <p:spPr>
          <a:xfrm flipH="1">
            <a:off x="569552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5">
            <a:hlinkClick r:id="" action="ppaction://hlinkshowjump?jump=nextslide"/>
          </p:cNvPr>
          <p:cNvSpPr/>
          <p:nvPr/>
        </p:nvSpPr>
        <p:spPr>
          <a:xfrm>
            <a:off x="798345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5">
            <a:hlinkClick r:id="" action="ppaction://noaction"/>
          </p:cNvPr>
          <p:cNvSpPr/>
          <p:nvPr/>
        </p:nvSpPr>
        <p:spPr>
          <a:xfrm>
            <a:off x="715654" y="542579"/>
            <a:ext cx="210367" cy="210316"/>
          </a:xfrm>
          <a:custGeom>
            <a:avLst/>
            <a:gdLst/>
            <a:ahLst/>
            <a:cxnLst/>
            <a:rect l="l" t="t" r="r" b="b"/>
            <a:pathLst>
              <a:path w="60712" h="60349" extrusionOk="0">
                <a:moveTo>
                  <a:pt x="36809" y="38794"/>
                </a:moveTo>
                <a:lnTo>
                  <a:pt x="36809" y="56043"/>
                </a:lnTo>
                <a:lnTo>
                  <a:pt x="23879" y="56043"/>
                </a:lnTo>
                <a:lnTo>
                  <a:pt x="23879" y="38794"/>
                </a:lnTo>
                <a:close/>
                <a:moveTo>
                  <a:pt x="30344" y="5206"/>
                </a:moveTo>
                <a:lnTo>
                  <a:pt x="51898" y="26761"/>
                </a:lnTo>
                <a:lnTo>
                  <a:pt x="51898" y="56043"/>
                </a:lnTo>
                <a:lnTo>
                  <a:pt x="41115" y="56043"/>
                </a:lnTo>
                <a:lnTo>
                  <a:pt x="41115" y="36635"/>
                </a:lnTo>
                <a:cubicBezTo>
                  <a:pt x="41115" y="35448"/>
                  <a:pt x="40155" y="34488"/>
                  <a:pt x="38968" y="34488"/>
                </a:cubicBezTo>
                <a:lnTo>
                  <a:pt x="21719" y="34488"/>
                </a:lnTo>
                <a:cubicBezTo>
                  <a:pt x="21712" y="34488"/>
                  <a:pt x="21704" y="34488"/>
                  <a:pt x="21697" y="34488"/>
                </a:cubicBezTo>
                <a:cubicBezTo>
                  <a:pt x="20520" y="34488"/>
                  <a:pt x="19573" y="35456"/>
                  <a:pt x="19573" y="36635"/>
                </a:cubicBezTo>
                <a:lnTo>
                  <a:pt x="19573" y="56043"/>
                </a:lnTo>
                <a:lnTo>
                  <a:pt x="8789" y="56043"/>
                </a:lnTo>
                <a:lnTo>
                  <a:pt x="8789" y="26761"/>
                </a:lnTo>
                <a:lnTo>
                  <a:pt x="30344" y="5206"/>
                </a:lnTo>
                <a:close/>
                <a:moveTo>
                  <a:pt x="30344" y="1"/>
                </a:moveTo>
                <a:cubicBezTo>
                  <a:pt x="29791" y="1"/>
                  <a:pt x="29239" y="212"/>
                  <a:pt x="28816" y="635"/>
                </a:cubicBezTo>
                <a:lnTo>
                  <a:pt x="5115" y="24336"/>
                </a:lnTo>
                <a:lnTo>
                  <a:pt x="796" y="28655"/>
                </a:lnTo>
                <a:cubicBezTo>
                  <a:pt x="1" y="29501"/>
                  <a:pt x="14" y="30827"/>
                  <a:pt x="847" y="31660"/>
                </a:cubicBezTo>
                <a:cubicBezTo>
                  <a:pt x="1264" y="32077"/>
                  <a:pt x="1811" y="32285"/>
                  <a:pt x="2361" y="32285"/>
                </a:cubicBezTo>
                <a:cubicBezTo>
                  <a:pt x="2894" y="32285"/>
                  <a:pt x="3430" y="32089"/>
                  <a:pt x="3852" y="31698"/>
                </a:cubicBezTo>
                <a:lnTo>
                  <a:pt x="4483" y="31066"/>
                </a:lnTo>
                <a:lnTo>
                  <a:pt x="4483" y="58189"/>
                </a:lnTo>
                <a:cubicBezTo>
                  <a:pt x="4483" y="59376"/>
                  <a:pt x="5443" y="60349"/>
                  <a:pt x="6630" y="60349"/>
                </a:cubicBezTo>
                <a:lnTo>
                  <a:pt x="54045" y="60349"/>
                </a:lnTo>
                <a:cubicBezTo>
                  <a:pt x="55232" y="60336"/>
                  <a:pt x="56191" y="59376"/>
                  <a:pt x="56204" y="58189"/>
                </a:cubicBezTo>
                <a:lnTo>
                  <a:pt x="56204" y="31066"/>
                </a:lnTo>
                <a:lnTo>
                  <a:pt x="56835" y="31698"/>
                </a:lnTo>
                <a:cubicBezTo>
                  <a:pt x="57252" y="32115"/>
                  <a:pt x="57801" y="32323"/>
                  <a:pt x="58352" y="32323"/>
                </a:cubicBezTo>
                <a:cubicBezTo>
                  <a:pt x="58903" y="32323"/>
                  <a:pt x="59455" y="32115"/>
                  <a:pt x="59878" y="31698"/>
                </a:cubicBezTo>
                <a:cubicBezTo>
                  <a:pt x="60712" y="30852"/>
                  <a:pt x="60712" y="29488"/>
                  <a:pt x="59878" y="28642"/>
                </a:cubicBezTo>
                <a:lnTo>
                  <a:pt x="59878" y="28655"/>
                </a:lnTo>
                <a:lnTo>
                  <a:pt x="31872" y="635"/>
                </a:lnTo>
                <a:cubicBezTo>
                  <a:pt x="31449" y="212"/>
                  <a:pt x="30896" y="1"/>
                  <a:pt x="30344" y="1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2622F"/>
              </a:solidFill>
            </a:endParaRPr>
          </a:p>
        </p:txBody>
      </p:sp>
      <p:sp>
        <p:nvSpPr>
          <p:cNvPr id="468" name="Google Shape;468;p65">
            <a:hlinkClick r:id="" action="ppaction://noaction"/>
          </p:cNvPr>
          <p:cNvSpPr txBox="1"/>
          <p:nvPr/>
        </p:nvSpPr>
        <p:spPr>
          <a:xfrm>
            <a:off x="41650" y="1433625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About Us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9" name="Google Shape;469;p65">
            <a:hlinkClick r:id="" action="ppaction://noaction"/>
          </p:cNvPr>
          <p:cNvSpPr txBox="1"/>
          <p:nvPr/>
        </p:nvSpPr>
        <p:spPr>
          <a:xfrm>
            <a:off x="-60062" y="231550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EA16B"/>
                </a:solidFill>
                <a:latin typeface="Lato"/>
                <a:ea typeface="Lato"/>
                <a:cs typeface="Lato"/>
                <a:sym typeface="Lato"/>
              </a:rPr>
              <a:t>Events</a:t>
            </a:r>
            <a:endParaRPr sz="1600">
              <a:solidFill>
                <a:srgbClr val="7EA16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0" name="Google Shape;470;p65">
            <a:hlinkClick r:id="" action="ppaction://noaction"/>
          </p:cNvPr>
          <p:cNvSpPr txBox="1"/>
          <p:nvPr/>
        </p:nvSpPr>
        <p:spPr>
          <a:xfrm>
            <a:off x="41650" y="3197363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EA16B"/>
                </a:solidFill>
                <a:latin typeface="Lato"/>
                <a:ea typeface="Lato"/>
                <a:cs typeface="Lato"/>
                <a:sym typeface="Lato"/>
              </a:rPr>
              <a:t>Efforts</a:t>
            </a:r>
            <a:endParaRPr sz="1600">
              <a:solidFill>
                <a:srgbClr val="7EA16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1" name="Google Shape;471;p65"/>
          <p:cNvSpPr/>
          <p:nvPr/>
        </p:nvSpPr>
        <p:spPr>
          <a:xfrm>
            <a:off x="41650" y="1490250"/>
            <a:ext cx="64500" cy="393600"/>
          </a:xfrm>
          <a:prstGeom prst="roundRect">
            <a:avLst>
              <a:gd name="adj" fmla="val 41412"/>
            </a:avLst>
          </a:prstGeom>
          <a:solidFill>
            <a:srgbClr val="B26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4B7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6"/>
          <p:cNvSpPr txBox="1">
            <a:spLocks noGrp="1"/>
          </p:cNvSpPr>
          <p:nvPr>
            <p:ph type="title"/>
          </p:nvPr>
        </p:nvSpPr>
        <p:spPr>
          <a:xfrm>
            <a:off x="1713124" y="361375"/>
            <a:ext cx="67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Up With Us</a:t>
            </a:r>
            <a:endParaRPr/>
          </a:p>
        </p:txBody>
      </p:sp>
      <p:sp>
        <p:nvSpPr>
          <p:cNvPr id="477" name="Google Shape;477;p66"/>
          <p:cNvSpPr txBox="1">
            <a:spLocks noGrp="1"/>
          </p:cNvSpPr>
          <p:nvPr>
            <p:ph type="body" idx="1"/>
          </p:nvPr>
        </p:nvSpPr>
        <p:spPr>
          <a:xfrm>
            <a:off x="1656875" y="1074900"/>
            <a:ext cx="6825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follow us on social media, or keep up with our website for tips, resources, and upcoming events! </a:t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478" name="Google Shape;478;p66">
            <a:hlinkClick r:id="" action="ppaction://hlinkshowjump?jump=previousslide"/>
          </p:cNvPr>
          <p:cNvSpPr/>
          <p:nvPr/>
        </p:nvSpPr>
        <p:spPr>
          <a:xfrm flipH="1">
            <a:off x="569552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6">
            <a:hlinkClick r:id="" action="ppaction://hlinkshowjump?jump=nextslide"/>
          </p:cNvPr>
          <p:cNvSpPr/>
          <p:nvPr/>
        </p:nvSpPr>
        <p:spPr>
          <a:xfrm>
            <a:off x="798345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6">
            <a:hlinkClick r:id="" action="ppaction://noaction"/>
          </p:cNvPr>
          <p:cNvSpPr/>
          <p:nvPr/>
        </p:nvSpPr>
        <p:spPr>
          <a:xfrm>
            <a:off x="715654" y="542579"/>
            <a:ext cx="210367" cy="210316"/>
          </a:xfrm>
          <a:custGeom>
            <a:avLst/>
            <a:gdLst/>
            <a:ahLst/>
            <a:cxnLst/>
            <a:rect l="l" t="t" r="r" b="b"/>
            <a:pathLst>
              <a:path w="60712" h="60349" extrusionOk="0">
                <a:moveTo>
                  <a:pt x="36809" y="38794"/>
                </a:moveTo>
                <a:lnTo>
                  <a:pt x="36809" y="56043"/>
                </a:lnTo>
                <a:lnTo>
                  <a:pt x="23879" y="56043"/>
                </a:lnTo>
                <a:lnTo>
                  <a:pt x="23879" y="38794"/>
                </a:lnTo>
                <a:close/>
                <a:moveTo>
                  <a:pt x="30344" y="5206"/>
                </a:moveTo>
                <a:lnTo>
                  <a:pt x="51898" y="26761"/>
                </a:lnTo>
                <a:lnTo>
                  <a:pt x="51898" y="56043"/>
                </a:lnTo>
                <a:lnTo>
                  <a:pt x="41115" y="56043"/>
                </a:lnTo>
                <a:lnTo>
                  <a:pt x="41115" y="36635"/>
                </a:lnTo>
                <a:cubicBezTo>
                  <a:pt x="41115" y="35448"/>
                  <a:pt x="40155" y="34488"/>
                  <a:pt x="38968" y="34488"/>
                </a:cubicBezTo>
                <a:lnTo>
                  <a:pt x="21719" y="34488"/>
                </a:lnTo>
                <a:cubicBezTo>
                  <a:pt x="21712" y="34488"/>
                  <a:pt x="21704" y="34488"/>
                  <a:pt x="21697" y="34488"/>
                </a:cubicBezTo>
                <a:cubicBezTo>
                  <a:pt x="20520" y="34488"/>
                  <a:pt x="19573" y="35456"/>
                  <a:pt x="19573" y="36635"/>
                </a:cubicBezTo>
                <a:lnTo>
                  <a:pt x="19573" y="56043"/>
                </a:lnTo>
                <a:lnTo>
                  <a:pt x="8789" y="56043"/>
                </a:lnTo>
                <a:lnTo>
                  <a:pt x="8789" y="26761"/>
                </a:lnTo>
                <a:lnTo>
                  <a:pt x="30344" y="5206"/>
                </a:lnTo>
                <a:close/>
                <a:moveTo>
                  <a:pt x="30344" y="1"/>
                </a:moveTo>
                <a:cubicBezTo>
                  <a:pt x="29791" y="1"/>
                  <a:pt x="29239" y="212"/>
                  <a:pt x="28816" y="635"/>
                </a:cubicBezTo>
                <a:lnTo>
                  <a:pt x="5115" y="24336"/>
                </a:lnTo>
                <a:lnTo>
                  <a:pt x="796" y="28655"/>
                </a:lnTo>
                <a:cubicBezTo>
                  <a:pt x="1" y="29501"/>
                  <a:pt x="14" y="30827"/>
                  <a:pt x="847" y="31660"/>
                </a:cubicBezTo>
                <a:cubicBezTo>
                  <a:pt x="1264" y="32077"/>
                  <a:pt x="1811" y="32285"/>
                  <a:pt x="2361" y="32285"/>
                </a:cubicBezTo>
                <a:cubicBezTo>
                  <a:pt x="2894" y="32285"/>
                  <a:pt x="3430" y="32089"/>
                  <a:pt x="3852" y="31698"/>
                </a:cubicBezTo>
                <a:lnTo>
                  <a:pt x="4483" y="31066"/>
                </a:lnTo>
                <a:lnTo>
                  <a:pt x="4483" y="58189"/>
                </a:lnTo>
                <a:cubicBezTo>
                  <a:pt x="4483" y="59376"/>
                  <a:pt x="5443" y="60349"/>
                  <a:pt x="6630" y="60349"/>
                </a:cubicBezTo>
                <a:lnTo>
                  <a:pt x="54045" y="60349"/>
                </a:lnTo>
                <a:cubicBezTo>
                  <a:pt x="55232" y="60336"/>
                  <a:pt x="56191" y="59376"/>
                  <a:pt x="56204" y="58189"/>
                </a:cubicBezTo>
                <a:lnTo>
                  <a:pt x="56204" y="31066"/>
                </a:lnTo>
                <a:lnTo>
                  <a:pt x="56835" y="31698"/>
                </a:lnTo>
                <a:cubicBezTo>
                  <a:pt x="57252" y="32115"/>
                  <a:pt x="57801" y="32323"/>
                  <a:pt x="58352" y="32323"/>
                </a:cubicBezTo>
                <a:cubicBezTo>
                  <a:pt x="58903" y="32323"/>
                  <a:pt x="59455" y="32115"/>
                  <a:pt x="59878" y="31698"/>
                </a:cubicBezTo>
                <a:cubicBezTo>
                  <a:pt x="60712" y="30852"/>
                  <a:pt x="60712" y="29488"/>
                  <a:pt x="59878" y="28642"/>
                </a:cubicBezTo>
                <a:lnTo>
                  <a:pt x="59878" y="28655"/>
                </a:lnTo>
                <a:lnTo>
                  <a:pt x="31872" y="635"/>
                </a:lnTo>
                <a:cubicBezTo>
                  <a:pt x="31449" y="212"/>
                  <a:pt x="30896" y="1"/>
                  <a:pt x="30344" y="1"/>
                </a:cubicBezTo>
                <a:close/>
              </a:path>
            </a:pathLst>
          </a:custGeom>
          <a:solidFill>
            <a:srgbClr val="7EA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2622F"/>
              </a:solidFill>
            </a:endParaRPr>
          </a:p>
        </p:txBody>
      </p:sp>
      <p:sp>
        <p:nvSpPr>
          <p:cNvPr id="481" name="Google Shape;481;p66">
            <a:hlinkClick r:id="" action="ppaction://noaction"/>
          </p:cNvPr>
          <p:cNvSpPr txBox="1"/>
          <p:nvPr/>
        </p:nvSpPr>
        <p:spPr>
          <a:xfrm>
            <a:off x="41650" y="1433625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About Us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2" name="Google Shape;482;p66">
            <a:hlinkClick r:id="" action="ppaction://noaction"/>
          </p:cNvPr>
          <p:cNvSpPr txBox="1"/>
          <p:nvPr/>
        </p:nvSpPr>
        <p:spPr>
          <a:xfrm>
            <a:off x="-60062" y="231550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EA16B"/>
                </a:solidFill>
                <a:latin typeface="Lato"/>
                <a:ea typeface="Lato"/>
                <a:cs typeface="Lato"/>
                <a:sym typeface="Lato"/>
              </a:rPr>
              <a:t>Events</a:t>
            </a:r>
            <a:endParaRPr sz="1600">
              <a:solidFill>
                <a:srgbClr val="7EA16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3" name="Google Shape;483;p66">
            <a:hlinkClick r:id="" action="ppaction://noaction"/>
          </p:cNvPr>
          <p:cNvSpPr txBox="1"/>
          <p:nvPr/>
        </p:nvSpPr>
        <p:spPr>
          <a:xfrm>
            <a:off x="41650" y="3197363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EA16B"/>
                </a:solidFill>
                <a:latin typeface="Lato"/>
                <a:ea typeface="Lato"/>
                <a:cs typeface="Lato"/>
                <a:sym typeface="Lato"/>
              </a:rPr>
              <a:t>Efforts</a:t>
            </a:r>
            <a:endParaRPr sz="1600">
              <a:solidFill>
                <a:srgbClr val="7EA16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4" name="Google Shape;484;p66"/>
          <p:cNvSpPr/>
          <p:nvPr/>
        </p:nvSpPr>
        <p:spPr>
          <a:xfrm>
            <a:off x="41650" y="1490250"/>
            <a:ext cx="64500" cy="393600"/>
          </a:xfrm>
          <a:prstGeom prst="roundRect">
            <a:avLst>
              <a:gd name="adj" fmla="val 41412"/>
            </a:avLst>
          </a:prstGeom>
          <a:solidFill>
            <a:srgbClr val="B26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4B71"/>
              </a:solidFill>
            </a:endParaRPr>
          </a:p>
        </p:txBody>
      </p:sp>
      <p:sp>
        <p:nvSpPr>
          <p:cNvPr id="485" name="Google Shape;485;p66"/>
          <p:cNvSpPr txBox="1"/>
          <p:nvPr/>
        </p:nvSpPr>
        <p:spPr>
          <a:xfrm>
            <a:off x="1411663" y="1933900"/>
            <a:ext cx="18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Website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6" name="Google Shape;486;p66"/>
          <p:cNvSpPr txBox="1"/>
          <p:nvPr/>
        </p:nvSpPr>
        <p:spPr>
          <a:xfrm>
            <a:off x="3260563" y="1933900"/>
            <a:ext cx="18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Facebook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7" name="Google Shape;487;p66"/>
          <p:cNvSpPr txBox="1"/>
          <p:nvPr/>
        </p:nvSpPr>
        <p:spPr>
          <a:xfrm>
            <a:off x="5109463" y="1933900"/>
            <a:ext cx="18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Instagram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8" name="Google Shape;488;p66"/>
          <p:cNvSpPr txBox="1"/>
          <p:nvPr/>
        </p:nvSpPr>
        <p:spPr>
          <a:xfrm>
            <a:off x="6958363" y="1933900"/>
            <a:ext cx="18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Twitter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66"/>
          <p:cNvSpPr txBox="1"/>
          <p:nvPr/>
        </p:nvSpPr>
        <p:spPr>
          <a:xfrm>
            <a:off x="1411663" y="2254225"/>
            <a:ext cx="1848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utdcgsa.weebly.com</a:t>
            </a:r>
            <a:endParaRPr sz="11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0" name="Google Shape;490;p66"/>
          <p:cNvSpPr txBox="1"/>
          <p:nvPr/>
        </p:nvSpPr>
        <p:spPr>
          <a:xfrm>
            <a:off x="3260563" y="2254225"/>
            <a:ext cx="184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UTD Chemistry Graduate Student Association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1" name="Google Shape;491;p66"/>
          <p:cNvSpPr txBox="1"/>
          <p:nvPr/>
        </p:nvSpPr>
        <p:spPr>
          <a:xfrm>
            <a:off x="5109463" y="2254225"/>
            <a:ext cx="1848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@utdallascgsa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2" name="Google Shape;492;p66"/>
          <p:cNvSpPr txBox="1"/>
          <p:nvPr/>
        </p:nvSpPr>
        <p:spPr>
          <a:xfrm>
            <a:off x="6958363" y="2254225"/>
            <a:ext cx="1848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@utdallas_cgsa</a:t>
            </a:r>
            <a:endParaRPr sz="1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93" name="Google Shape;493;p66"/>
          <p:cNvPicPr preferRelativeResize="0"/>
          <p:nvPr/>
        </p:nvPicPr>
        <p:blipFill rotWithShape="1">
          <a:blip r:embed="rId3">
            <a:alphaModFix/>
          </a:blip>
          <a:srcRect l="10997" t="10198" r="11005" b="10246"/>
          <a:stretch/>
        </p:blipFill>
        <p:spPr>
          <a:xfrm>
            <a:off x="1717450" y="2942775"/>
            <a:ext cx="1264650" cy="129012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4" name="Google Shape;494;p66"/>
          <p:cNvPicPr preferRelativeResize="0"/>
          <p:nvPr/>
        </p:nvPicPr>
        <p:blipFill rotWithShape="1">
          <a:blip r:embed="rId4">
            <a:alphaModFix/>
          </a:blip>
          <a:srcRect l="8872" t="9010" r="9807" b="8928"/>
          <a:stretch/>
        </p:blipFill>
        <p:spPr>
          <a:xfrm>
            <a:off x="3543325" y="2949775"/>
            <a:ext cx="1264650" cy="1276132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5" name="Google Shape;495;p66"/>
          <p:cNvPicPr preferRelativeResize="0"/>
          <p:nvPr/>
        </p:nvPicPr>
        <p:blipFill rotWithShape="1">
          <a:blip r:embed="rId5">
            <a:alphaModFix/>
          </a:blip>
          <a:srcRect l="8872" t="9018" r="9807" b="8920"/>
          <a:stretch/>
        </p:blipFill>
        <p:spPr>
          <a:xfrm>
            <a:off x="5417825" y="2952050"/>
            <a:ext cx="1261872" cy="1271579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6" name="Google Shape;496;p66"/>
          <p:cNvPicPr preferRelativeResize="0"/>
          <p:nvPr/>
        </p:nvPicPr>
        <p:blipFill rotWithShape="1">
          <a:blip r:embed="rId6">
            <a:alphaModFix/>
          </a:blip>
          <a:srcRect l="8872" t="9018" r="9807" b="8920"/>
          <a:stretch/>
        </p:blipFill>
        <p:spPr>
          <a:xfrm>
            <a:off x="7289550" y="2952050"/>
            <a:ext cx="1261872" cy="1271579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7"/>
          <p:cNvSpPr txBox="1">
            <a:spLocks noGrp="1"/>
          </p:cNvSpPr>
          <p:nvPr>
            <p:ph type="title"/>
          </p:nvPr>
        </p:nvSpPr>
        <p:spPr>
          <a:xfrm>
            <a:off x="1846800" y="1651225"/>
            <a:ext cx="5450400" cy="10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Scheduled Events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8"/>
          <p:cNvSpPr/>
          <p:nvPr/>
        </p:nvSpPr>
        <p:spPr>
          <a:xfrm>
            <a:off x="1395100" y="752900"/>
            <a:ext cx="6968400" cy="3938400"/>
          </a:xfrm>
          <a:prstGeom prst="roundRect">
            <a:avLst>
              <a:gd name="adj" fmla="val 7541"/>
            </a:avLst>
          </a:prstGeom>
          <a:solidFill>
            <a:schemeClr val="lt2"/>
          </a:solidFill>
          <a:ln>
            <a:noFill/>
          </a:ln>
          <a:effectLst>
            <a:outerShdw blurRad="100013" algn="bl" rotWithShape="0">
              <a:srgbClr val="434343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8"/>
          <p:cNvSpPr txBox="1">
            <a:spLocks noGrp="1"/>
          </p:cNvSpPr>
          <p:nvPr>
            <p:ph type="title"/>
          </p:nvPr>
        </p:nvSpPr>
        <p:spPr>
          <a:xfrm>
            <a:off x="2716751" y="176898"/>
            <a:ext cx="432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August</a:t>
            </a:r>
            <a:endParaRPr dirty="0"/>
          </a:p>
        </p:txBody>
      </p:sp>
      <p:sp>
        <p:nvSpPr>
          <p:cNvPr id="508" name="Google Shape;508;p68">
            <a:hlinkClick r:id="" action="ppaction://noaction"/>
          </p:cNvPr>
          <p:cNvSpPr/>
          <p:nvPr/>
        </p:nvSpPr>
        <p:spPr>
          <a:xfrm>
            <a:off x="410854" y="542579"/>
            <a:ext cx="210367" cy="210316"/>
          </a:xfrm>
          <a:custGeom>
            <a:avLst/>
            <a:gdLst/>
            <a:ahLst/>
            <a:cxnLst/>
            <a:rect l="l" t="t" r="r" b="b"/>
            <a:pathLst>
              <a:path w="60712" h="60349" extrusionOk="0">
                <a:moveTo>
                  <a:pt x="36809" y="38794"/>
                </a:moveTo>
                <a:lnTo>
                  <a:pt x="36809" y="56043"/>
                </a:lnTo>
                <a:lnTo>
                  <a:pt x="23879" y="56043"/>
                </a:lnTo>
                <a:lnTo>
                  <a:pt x="23879" y="38794"/>
                </a:lnTo>
                <a:close/>
                <a:moveTo>
                  <a:pt x="30344" y="5206"/>
                </a:moveTo>
                <a:lnTo>
                  <a:pt x="51898" y="26761"/>
                </a:lnTo>
                <a:lnTo>
                  <a:pt x="51898" y="56043"/>
                </a:lnTo>
                <a:lnTo>
                  <a:pt x="41115" y="56043"/>
                </a:lnTo>
                <a:lnTo>
                  <a:pt x="41115" y="36635"/>
                </a:lnTo>
                <a:cubicBezTo>
                  <a:pt x="41115" y="35448"/>
                  <a:pt x="40155" y="34488"/>
                  <a:pt x="38968" y="34488"/>
                </a:cubicBezTo>
                <a:lnTo>
                  <a:pt x="21719" y="34488"/>
                </a:lnTo>
                <a:cubicBezTo>
                  <a:pt x="21712" y="34488"/>
                  <a:pt x="21704" y="34488"/>
                  <a:pt x="21697" y="34488"/>
                </a:cubicBezTo>
                <a:cubicBezTo>
                  <a:pt x="20520" y="34488"/>
                  <a:pt x="19573" y="35456"/>
                  <a:pt x="19573" y="36635"/>
                </a:cubicBezTo>
                <a:lnTo>
                  <a:pt x="19573" y="56043"/>
                </a:lnTo>
                <a:lnTo>
                  <a:pt x="8789" y="56043"/>
                </a:lnTo>
                <a:lnTo>
                  <a:pt x="8789" y="26761"/>
                </a:lnTo>
                <a:lnTo>
                  <a:pt x="30344" y="5206"/>
                </a:lnTo>
                <a:close/>
                <a:moveTo>
                  <a:pt x="30344" y="1"/>
                </a:moveTo>
                <a:cubicBezTo>
                  <a:pt x="29791" y="1"/>
                  <a:pt x="29239" y="212"/>
                  <a:pt x="28816" y="635"/>
                </a:cubicBezTo>
                <a:lnTo>
                  <a:pt x="5115" y="24336"/>
                </a:lnTo>
                <a:lnTo>
                  <a:pt x="796" y="28655"/>
                </a:lnTo>
                <a:cubicBezTo>
                  <a:pt x="1" y="29501"/>
                  <a:pt x="14" y="30827"/>
                  <a:pt x="847" y="31660"/>
                </a:cubicBezTo>
                <a:cubicBezTo>
                  <a:pt x="1264" y="32077"/>
                  <a:pt x="1811" y="32285"/>
                  <a:pt x="2361" y="32285"/>
                </a:cubicBezTo>
                <a:cubicBezTo>
                  <a:pt x="2894" y="32285"/>
                  <a:pt x="3430" y="32089"/>
                  <a:pt x="3852" y="31698"/>
                </a:cubicBezTo>
                <a:lnTo>
                  <a:pt x="4483" y="31066"/>
                </a:lnTo>
                <a:lnTo>
                  <a:pt x="4483" y="58189"/>
                </a:lnTo>
                <a:cubicBezTo>
                  <a:pt x="4483" y="59376"/>
                  <a:pt x="5443" y="60349"/>
                  <a:pt x="6630" y="60349"/>
                </a:cubicBezTo>
                <a:lnTo>
                  <a:pt x="54045" y="60349"/>
                </a:lnTo>
                <a:cubicBezTo>
                  <a:pt x="55232" y="60336"/>
                  <a:pt x="56191" y="59376"/>
                  <a:pt x="56204" y="58189"/>
                </a:cubicBezTo>
                <a:lnTo>
                  <a:pt x="56204" y="31066"/>
                </a:lnTo>
                <a:lnTo>
                  <a:pt x="56835" y="31698"/>
                </a:lnTo>
                <a:cubicBezTo>
                  <a:pt x="57252" y="32115"/>
                  <a:pt x="57801" y="32323"/>
                  <a:pt x="58352" y="32323"/>
                </a:cubicBezTo>
                <a:cubicBezTo>
                  <a:pt x="58903" y="32323"/>
                  <a:pt x="59455" y="32115"/>
                  <a:pt x="59878" y="31698"/>
                </a:cubicBezTo>
                <a:cubicBezTo>
                  <a:pt x="60712" y="30852"/>
                  <a:pt x="60712" y="29488"/>
                  <a:pt x="59878" y="28642"/>
                </a:cubicBezTo>
                <a:lnTo>
                  <a:pt x="59878" y="28655"/>
                </a:lnTo>
                <a:lnTo>
                  <a:pt x="31872" y="635"/>
                </a:lnTo>
                <a:cubicBezTo>
                  <a:pt x="31449" y="212"/>
                  <a:pt x="30896" y="1"/>
                  <a:pt x="303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8">
            <a:hlinkClick r:id="" action="ppaction://hlinkshowjump?jump=previousslide"/>
          </p:cNvPr>
          <p:cNvSpPr/>
          <p:nvPr/>
        </p:nvSpPr>
        <p:spPr>
          <a:xfrm flipH="1">
            <a:off x="264752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8">
            <a:hlinkClick r:id="" action="ppaction://hlinkshowjump?jump=nextslide"/>
          </p:cNvPr>
          <p:cNvSpPr/>
          <p:nvPr/>
        </p:nvSpPr>
        <p:spPr>
          <a:xfrm>
            <a:off x="493545" y="4442124"/>
            <a:ext cx="127678" cy="158861"/>
          </a:xfrm>
          <a:custGeom>
            <a:avLst/>
            <a:gdLst/>
            <a:ahLst/>
            <a:cxnLst/>
            <a:rect l="l" t="t" r="r" b="b"/>
            <a:pathLst>
              <a:path w="30545" h="55937" extrusionOk="0">
                <a:moveTo>
                  <a:pt x="2357" y="0"/>
                </a:moveTo>
                <a:cubicBezTo>
                  <a:pt x="1807" y="0"/>
                  <a:pt x="1257" y="208"/>
                  <a:pt x="833" y="625"/>
                </a:cubicBezTo>
                <a:cubicBezTo>
                  <a:pt x="13" y="1459"/>
                  <a:pt x="0" y="2784"/>
                  <a:pt x="796" y="3630"/>
                </a:cubicBezTo>
                <a:lnTo>
                  <a:pt x="25128" y="27963"/>
                </a:lnTo>
                <a:lnTo>
                  <a:pt x="796" y="52308"/>
                </a:lnTo>
                <a:cubicBezTo>
                  <a:pt x="0" y="53154"/>
                  <a:pt x="13" y="54479"/>
                  <a:pt x="833" y="55300"/>
                </a:cubicBezTo>
                <a:cubicBezTo>
                  <a:pt x="1258" y="55725"/>
                  <a:pt x="1811" y="55937"/>
                  <a:pt x="2363" y="55937"/>
                </a:cubicBezTo>
                <a:cubicBezTo>
                  <a:pt x="2894" y="55937"/>
                  <a:pt x="3424" y="55741"/>
                  <a:pt x="3839" y="55351"/>
                </a:cubicBezTo>
                <a:lnTo>
                  <a:pt x="29699" y="29491"/>
                </a:lnTo>
                <a:cubicBezTo>
                  <a:pt x="30545" y="28645"/>
                  <a:pt x="30545" y="27281"/>
                  <a:pt x="29699" y="26447"/>
                </a:cubicBezTo>
                <a:lnTo>
                  <a:pt x="3839" y="587"/>
                </a:lnTo>
                <a:cubicBezTo>
                  <a:pt x="3422" y="196"/>
                  <a:pt x="2890" y="0"/>
                  <a:pt x="23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11" name="Google Shape;511;p68"/>
          <p:cNvGraphicFramePr/>
          <p:nvPr>
            <p:extLst>
              <p:ext uri="{D42A27DB-BD31-4B8C-83A1-F6EECF244321}">
                <p14:modId xmlns:p14="http://schemas.microsoft.com/office/powerpoint/2010/main" val="1360251759"/>
              </p:ext>
            </p:extLst>
          </p:nvPr>
        </p:nvGraphicFramePr>
        <p:xfrm>
          <a:off x="1679550" y="839719"/>
          <a:ext cx="6399500" cy="3844715"/>
        </p:xfrm>
        <a:graphic>
          <a:graphicData uri="http://schemas.openxmlformats.org/drawingml/2006/table">
            <a:tbl>
              <a:tblPr>
                <a:noFill/>
                <a:tableStyleId>{6D7B0B24-F7DE-42CC-881C-BADBAB1933BF}</a:tableStyleId>
              </a:tblPr>
              <a:tblGrid>
                <a:gridCol w="127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</a:t>
                      </a:r>
                      <a:endParaRPr sz="1200">
                        <a:solidFill>
                          <a:schemeClr val="accen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</a:t>
                      </a:r>
                      <a:endParaRPr sz="1200">
                        <a:solidFill>
                          <a:schemeClr val="accen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</a:t>
                      </a:r>
                      <a:endParaRPr sz="1200">
                        <a:solidFill>
                          <a:schemeClr val="accen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</a:t>
                      </a:r>
                      <a:endParaRPr sz="1200">
                        <a:solidFill>
                          <a:schemeClr val="accen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</a:t>
                      </a:r>
                      <a:endParaRPr sz="1200">
                        <a:solidFill>
                          <a:schemeClr val="accen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01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02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03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04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05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08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09</a:t>
                      </a:r>
                      <a:endParaRPr sz="10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B2622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rgbClr val="B2622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Department Orientation</a:t>
                      </a:r>
                      <a:endParaRPr sz="1200" b="0" dirty="0">
                        <a:solidFill>
                          <a:srgbClr val="B2622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B2622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17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rgbClr val="B2622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Grad Student Panel &amp; Lab Chats</a:t>
                      </a:r>
                      <a:endParaRPr sz="1200" b="0" dirty="0">
                        <a:solidFill>
                          <a:srgbClr val="B2622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B2622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18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rgbClr val="B2622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 Training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B2622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19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>
                          <a:solidFill>
                            <a:srgbClr val="B2622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Grad Student Social</a:t>
                      </a:r>
                      <a:endParaRPr sz="1200" b="0" dirty="0">
                        <a:solidFill>
                          <a:srgbClr val="B2622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22</a:t>
                      </a:r>
                      <a:endParaRPr sz="1200" b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dirty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23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24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25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26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29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30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>
                          <a:solidFill>
                            <a:schemeClr val="bg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31</a:t>
                      </a: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bg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2" name="Google Shape;512;p68">
            <a:hlinkClick r:id="" action="ppaction://noaction"/>
          </p:cNvPr>
          <p:cNvSpPr txBox="1"/>
          <p:nvPr/>
        </p:nvSpPr>
        <p:spPr>
          <a:xfrm>
            <a:off x="41650" y="1433625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About Us</a:t>
            </a:r>
            <a:endParaRPr sz="16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3" name="Google Shape;513;p68">
            <a:hlinkClick r:id="" action="ppaction://noaction"/>
          </p:cNvPr>
          <p:cNvSpPr txBox="1"/>
          <p:nvPr/>
        </p:nvSpPr>
        <p:spPr>
          <a:xfrm>
            <a:off x="-60062" y="231550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Events</a:t>
            </a:r>
            <a:endParaRPr sz="16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4" name="Google Shape;514;p68">
            <a:hlinkClick r:id="" action="ppaction://noaction"/>
          </p:cNvPr>
          <p:cNvSpPr txBox="1"/>
          <p:nvPr/>
        </p:nvSpPr>
        <p:spPr>
          <a:xfrm>
            <a:off x="41650" y="3197363"/>
            <a:ext cx="1049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EA16B"/>
                </a:solidFill>
                <a:latin typeface="Lato"/>
                <a:ea typeface="Lato"/>
                <a:cs typeface="Lato"/>
                <a:sym typeface="Lato"/>
              </a:rPr>
              <a:t>Efforts</a:t>
            </a:r>
            <a:endParaRPr sz="1600">
              <a:solidFill>
                <a:srgbClr val="7EA16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5" name="Google Shape;515;p68"/>
          <p:cNvSpPr/>
          <p:nvPr/>
        </p:nvSpPr>
        <p:spPr>
          <a:xfrm>
            <a:off x="200250" y="2315500"/>
            <a:ext cx="64500" cy="393600"/>
          </a:xfrm>
          <a:prstGeom prst="roundRect">
            <a:avLst>
              <a:gd name="adj" fmla="val 41412"/>
            </a:avLst>
          </a:prstGeom>
          <a:solidFill>
            <a:srgbClr val="B26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24B7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3"/>
          <p:cNvSpPr txBox="1">
            <a:spLocks noGrp="1"/>
          </p:cNvSpPr>
          <p:nvPr>
            <p:ph type="title"/>
          </p:nvPr>
        </p:nvSpPr>
        <p:spPr>
          <a:xfrm>
            <a:off x="2565000" y="1668200"/>
            <a:ext cx="5014500" cy="10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Efforts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GSA v1">
  <a:themeElements>
    <a:clrScheme name="Simple Light">
      <a:dk1>
        <a:srgbClr val="29335C"/>
      </a:dk1>
      <a:lt1>
        <a:srgbClr val="FFFFFF"/>
      </a:lt1>
      <a:dk2>
        <a:srgbClr val="636363"/>
      </a:dk2>
      <a:lt2>
        <a:srgbClr val="F8F8F8"/>
      </a:lt2>
      <a:accent1>
        <a:srgbClr val="29335C"/>
      </a:accent1>
      <a:accent2>
        <a:srgbClr val="7EA16B"/>
      </a:accent2>
      <a:accent3>
        <a:srgbClr val="B2622F"/>
      </a:accent3>
      <a:accent4>
        <a:srgbClr val="7EA16B"/>
      </a:accent4>
      <a:accent5>
        <a:srgbClr val="FFD131"/>
      </a:accent5>
      <a:accent6>
        <a:srgbClr val="324B71"/>
      </a:accent6>
      <a:hlink>
        <a:srgbClr val="6363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GSA v1">
  <a:themeElements>
    <a:clrScheme name="Simple Light">
      <a:dk1>
        <a:srgbClr val="29335C"/>
      </a:dk1>
      <a:lt1>
        <a:srgbClr val="FFFFFF"/>
      </a:lt1>
      <a:dk2>
        <a:srgbClr val="636363"/>
      </a:dk2>
      <a:lt2>
        <a:srgbClr val="F8F8F8"/>
      </a:lt2>
      <a:accent1>
        <a:srgbClr val="29335C"/>
      </a:accent1>
      <a:accent2>
        <a:srgbClr val="7EA16B"/>
      </a:accent2>
      <a:accent3>
        <a:srgbClr val="B2622F"/>
      </a:accent3>
      <a:accent4>
        <a:srgbClr val="7EA16B"/>
      </a:accent4>
      <a:accent5>
        <a:srgbClr val="FFD131"/>
      </a:accent5>
      <a:accent6>
        <a:srgbClr val="324B71"/>
      </a:accent6>
      <a:hlink>
        <a:srgbClr val="6363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577</Words>
  <Application>Microsoft Office PowerPoint</Application>
  <PresentationFormat>On-screen Show (16:9)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Josefin Sans Medium</vt:lpstr>
      <vt:lpstr>Arial</vt:lpstr>
      <vt:lpstr>Lato</vt:lpstr>
      <vt:lpstr>Montserrat</vt:lpstr>
      <vt:lpstr>Lato Light</vt:lpstr>
      <vt:lpstr>CGSA v1</vt:lpstr>
      <vt:lpstr>CGSA v1</vt:lpstr>
      <vt:lpstr>Chemistry Graduate Student Association</vt:lpstr>
      <vt:lpstr>Who Are We &amp; What Do We Do? </vt:lpstr>
      <vt:lpstr>Meet the Team</vt:lpstr>
      <vt:lpstr>Our Goals</vt:lpstr>
      <vt:lpstr>This Semester</vt:lpstr>
      <vt:lpstr>Keep Up With Us</vt:lpstr>
      <vt:lpstr>Scheduled Events</vt:lpstr>
      <vt:lpstr>August</vt:lpstr>
      <vt:lpstr>Ongoing Efforts</vt:lpstr>
      <vt:lpstr>Lab Recycling</vt:lpstr>
      <vt:lpstr>QE Preparations</vt:lpstr>
      <vt:lpstr>On-Campus Resources</vt:lpstr>
      <vt:lpstr>International Student Resources</vt:lpstr>
      <vt:lpstr>We hope to see you soon!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Graduate Student Association</dc:title>
  <cp:lastModifiedBy>Mills, Kira Riley</cp:lastModifiedBy>
  <cp:revision>2</cp:revision>
  <dcterms:modified xsi:type="dcterms:W3CDTF">2022-08-12T14:35:11Z</dcterms:modified>
</cp:coreProperties>
</file>